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7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2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7153-FE5A-8444-A446-070181F03E0F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6A23-5DDC-1C4A-9458-DA5AC023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Artefact to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and artists in the ancient world</a:t>
            </a:r>
          </a:p>
          <a:p>
            <a:endParaRPr lang="en-US" dirty="0"/>
          </a:p>
          <a:p>
            <a:r>
              <a:rPr lang="en-US" dirty="0" smtClean="0"/>
              <a:t>Session 1: </a:t>
            </a:r>
            <a:r>
              <a:rPr lang="en-US" dirty="0" smtClean="0"/>
              <a:t>Making Art in Classical </a:t>
            </a:r>
            <a:r>
              <a:rPr lang="en-US" dirty="0" smtClean="0"/>
              <a:t>Athens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4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92400"/>
            <a:ext cx="6248400" cy="416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24" y="0"/>
            <a:ext cx="3282175" cy="2576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r="16788"/>
          <a:stretch/>
        </p:blipFill>
        <p:spPr>
          <a:xfrm>
            <a:off x="0" y="0"/>
            <a:ext cx="586554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7776" y="1059366"/>
            <a:ext cx="2152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What is art?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4493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8793"/>
          <a:stretch/>
        </p:blipFill>
        <p:spPr>
          <a:xfrm>
            <a:off x="-122663" y="0"/>
            <a:ext cx="370220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8145"/>
          <a:stretch/>
        </p:blipFill>
        <p:spPr>
          <a:xfrm>
            <a:off x="8474927" y="-1"/>
            <a:ext cx="3717073" cy="6889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2927" y="947854"/>
            <a:ext cx="43155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The Muses: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Calliope</a:t>
            </a:r>
          </a:p>
          <a:p>
            <a:pPr algn="ctr"/>
            <a:r>
              <a:rPr lang="en-US" sz="2600" dirty="0" smtClean="0"/>
              <a:t>Clio</a:t>
            </a:r>
          </a:p>
          <a:p>
            <a:pPr algn="ctr"/>
            <a:r>
              <a:rPr lang="en-US" sz="2600" dirty="0" smtClean="0"/>
              <a:t>Erato</a:t>
            </a:r>
          </a:p>
          <a:p>
            <a:pPr algn="ctr"/>
            <a:r>
              <a:rPr lang="en-US" sz="2600" dirty="0" smtClean="0"/>
              <a:t>Euterpe</a:t>
            </a:r>
            <a:endParaRPr lang="en-US" sz="2600" dirty="0"/>
          </a:p>
          <a:p>
            <a:pPr algn="ctr"/>
            <a:r>
              <a:rPr lang="en-US" sz="2600" dirty="0" smtClean="0"/>
              <a:t>Melpomene</a:t>
            </a:r>
          </a:p>
          <a:p>
            <a:pPr algn="ctr"/>
            <a:r>
              <a:rPr lang="en-US" sz="2600" dirty="0" smtClean="0"/>
              <a:t>Polyhymnia</a:t>
            </a:r>
          </a:p>
          <a:p>
            <a:pPr algn="ctr"/>
            <a:r>
              <a:rPr lang="en-US" sz="2600" dirty="0" smtClean="0"/>
              <a:t>Terpsichore</a:t>
            </a:r>
          </a:p>
          <a:p>
            <a:pPr algn="ctr"/>
            <a:r>
              <a:rPr lang="en-US" sz="2600" dirty="0" smtClean="0"/>
              <a:t>Thalia</a:t>
            </a:r>
          </a:p>
          <a:p>
            <a:pPr algn="ctr"/>
            <a:r>
              <a:rPr lang="en-US" sz="2600" dirty="0" smtClean="0"/>
              <a:t>Urania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1401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Artefact to Art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Artefact to Art</dc:title>
  <dc:creator>Mac Sweeney, Naoise (Dr.)</dc:creator>
  <cp:lastModifiedBy>Mac Sweeney, Naoise (Dr.)</cp:lastModifiedBy>
  <cp:revision>5</cp:revision>
  <dcterms:created xsi:type="dcterms:W3CDTF">2017-05-05T14:32:26Z</dcterms:created>
  <dcterms:modified xsi:type="dcterms:W3CDTF">2017-05-08T14:31:16Z</dcterms:modified>
</cp:coreProperties>
</file>