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1" r:id="rId9"/>
    <p:sldId id="262" r:id="rId10"/>
    <p:sldId id="269" r:id="rId11"/>
    <p:sldId id="268" r:id="rId12"/>
    <p:sldId id="270" r:id="rId13"/>
    <p:sldId id="271" r:id="rId14"/>
    <p:sldId id="272" r:id="rId15"/>
    <p:sldId id="264" r:id="rId16"/>
    <p:sldId id="267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0DFAB-B58B-4E54-9A46-022FA2DB9F9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3DC99-3289-436E-B5C8-4971C151E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3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3DC99-3289-436E-B5C8-4971C151ED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39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C937-440C-444A-9CF8-6388024CC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369209-D4D1-03CF-4BDE-E448FC450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64AF1-964B-2886-CB54-932A4E940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BFA0A-E42D-E59E-895E-C32D31A64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B5842-FFF4-94B7-50F2-498E066B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6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7289-0064-D465-DC8B-061454186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562FE-55FF-25D0-B216-230CF529D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61FB3-D4B0-E716-937D-D40C08F4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38060-B72B-9423-D658-5205BC3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F906A-BC4A-707E-5475-87D296DF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82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49B662-9575-88B1-426D-D6DF19F5A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0D960-0A2E-10B9-7392-BD442F64F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91B88-9769-ECA6-16CF-FD55A132C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9A997-94FB-CA59-79A2-DD936C3D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5620-1B7B-5F9A-B0B6-093EE1DA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2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7B32-CF67-5F31-0C0F-779A965E3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5171A-7A5A-B27E-675A-A2FC7D7A4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91B19-FE87-9795-D13A-4752497A1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1B297-2710-A2CE-8FD9-3E23F71D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4B14-821D-A8D3-4562-8E0199F0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97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977E-60BB-42C8-0732-AC63FD37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08708-A533-D533-3C33-279633EB0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545E3-1B12-6F8D-7233-5C457874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9A485-41C4-BD0E-DECB-89817D264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5B582-E357-92A8-BC86-C8EDF50F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4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3C06-0B71-D024-71EF-DC35DF2BE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0FAD5-5724-5CFA-550E-BD732137D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5E9F1-9557-909A-D01F-E0E5A277D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E4437-5202-CFB3-6F54-796E1DC7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32349-5361-BA1A-BFE7-57ABC61E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4F958-598D-EFA5-9F1F-A7DEC64C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2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CBE2-6E9A-6239-DB54-1844ED2C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00E6-F3F2-DF25-C13E-937355B6B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BE935-5517-2E5B-FF2A-6A7641E4E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A171B-1540-1F4E-1B45-FD7230F0B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DEC2D-591D-8C2C-4A21-7F60E5548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29C11C-97C7-D36A-56BA-FDBC1C67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7F581-FE5E-191A-F702-BF7D0F28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DF7C7-4AE2-DE49-9212-92A2B9F0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6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3AD7-22FD-6275-84CD-94E6D52E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9D4C8-AB5A-4C86-10A5-4A68367C1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3BC22-5F73-068A-7409-41B59288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8238A-8D22-FA0C-1279-CDA82E7B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1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32A81-81F3-004F-38FC-87C9B697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E2F29D-A595-7D09-B7B2-3893036D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1913E-45CE-7158-DF5E-09264A35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3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5BB9-95AA-D0E6-451B-486E345B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8DE1-A702-E323-C31C-A12A6630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3F6B5-7605-8D4B-60B1-F4E97115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A29F3-A9FF-9658-B34A-3911DEAA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C2DE8-60E9-12EF-F7D0-05B790A8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4F8CD-F513-7B46-B6EA-13FC5AD5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9ABD-55F4-B112-5222-6A7386BE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92D47-1DEA-DB60-F8B0-9557192DD4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D8C6E-483F-E047-8560-CCF6B4C2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E501F-471E-004F-5604-63EF96CE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3E325-4820-851C-90A8-171CCD392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6496C-CBB1-4F75-57E6-6B147572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7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46ABA-5A30-6DC3-9B04-51A01BA5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D35EA-99B0-3422-746C-DE6070CEC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4E526-649B-E12F-40EE-EADE73E76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A97587-9D34-4D2E-B4AB-BA95F8192400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65C1-31B5-2E1A-4EE9-4E1FAA7EF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B6088-2950-A659-D859-83BE65C20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DFE232-E394-45A3-8A8E-6CBC85ABE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7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4E62C-E620-2E53-4707-108F7EE93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5400" dirty="0">
                <a:latin typeface="Sassoon Infant Rg" pitchFamily="50" charset="0"/>
                <a:ea typeface="Sassoon Infant Rg" pitchFamily="50" charset="0"/>
              </a:rPr>
              <a:t>Our Year 1 trip to the Botanic Gardens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F11C8-A676-4859-9585-2D2A10574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473" y="1065854"/>
            <a:ext cx="6613857" cy="44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6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762B-4A6F-AC09-6881-BFF68EC11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933AFB-ED99-6B0F-57AA-1BC937590263}"/>
              </a:ext>
            </a:extLst>
          </p:cNvPr>
          <p:cNvSpPr txBox="1">
            <a:spLocks/>
          </p:cNvSpPr>
          <p:nvPr/>
        </p:nvSpPr>
        <p:spPr>
          <a:xfrm>
            <a:off x="403950" y="638608"/>
            <a:ext cx="11647956" cy="21741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At lunchtime we will all eat our packed lunches together.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800" dirty="0"/>
          </a:p>
        </p:txBody>
      </p:sp>
      <p:pic>
        <p:nvPicPr>
          <p:cNvPr id="3" name="Picture 2" descr="Download High Quality lunch clipart cartoon Transparent PNG Images ...">
            <a:extLst>
              <a:ext uri="{FF2B5EF4-FFF2-40B4-BE49-F238E27FC236}">
                <a16:creationId xmlns:a16="http://schemas.microsoft.com/office/drawing/2014/main" id="{38C18DB8-DBB3-6034-DCFA-70A643BE3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281" y="2482462"/>
            <a:ext cx="3474244" cy="308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73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9669-99D2-6736-A8C7-87A0E9A6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DD84DE8-E84D-C77A-3C78-765D619C53D2}"/>
              </a:ext>
            </a:extLst>
          </p:cNvPr>
          <p:cNvSpPr txBox="1">
            <a:spLocks/>
          </p:cNvSpPr>
          <p:nvPr/>
        </p:nvSpPr>
        <p:spPr>
          <a:xfrm>
            <a:off x="352834" y="246722"/>
            <a:ext cx="11647956" cy="21741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After lunch we will do some more activities in the gardens and the hall.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293A9-3E3C-3013-139A-0B2A6D11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63" y="1999186"/>
            <a:ext cx="6052034" cy="442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0C14-A58F-4F61-B461-D2C55CEB3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03" y="1782425"/>
            <a:ext cx="3644111" cy="48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FC4E3-831D-219E-6696-3431CDFA9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58" y="11468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If I feel worried, I can tell__________.</a:t>
            </a:r>
          </a:p>
          <a:p>
            <a:pPr marL="0" indent="0">
              <a:buNone/>
            </a:pPr>
            <a:endParaRPr lang="en-GB" sz="48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endParaRPr lang="en-GB" sz="48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r>
              <a:rPr lang="en-GB" sz="4800">
                <a:latin typeface="Sassoon Infant Rg" pitchFamily="50" charset="0"/>
                <a:ea typeface="Sassoon Infant Rg" pitchFamily="50" charset="0"/>
              </a:rPr>
              <a:t>They will </a:t>
            </a: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help me to feel more calm.</a:t>
            </a:r>
          </a:p>
        </p:txBody>
      </p:sp>
    </p:spTree>
    <p:extLst>
      <p:ext uri="{BB962C8B-B14F-4D97-AF65-F5344CB8AC3E}">
        <p14:creationId xmlns:p14="http://schemas.microsoft.com/office/powerpoint/2010/main" val="1307685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FC4E3-831D-219E-6696-3431CDFA9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72" y="547915"/>
            <a:ext cx="11335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When it is time to leave, we will walk back to the bus and travel back to school.</a:t>
            </a:r>
          </a:p>
          <a:p>
            <a:pPr marL="0" indent="0">
              <a:buNone/>
            </a:pPr>
            <a:endParaRPr lang="en-GB" sz="48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It will be time for After School Club.</a:t>
            </a:r>
          </a:p>
        </p:txBody>
      </p:sp>
      <p:pic>
        <p:nvPicPr>
          <p:cNvPr id="2" name="Picture 2" descr="Free Walking Line Cliparts, Download Free Walking Line Cliparts png ...">
            <a:extLst>
              <a:ext uri="{FF2B5EF4-FFF2-40B4-BE49-F238E27FC236}">
                <a16:creationId xmlns:a16="http://schemas.microsoft.com/office/drawing/2014/main" id="{D43B4993-1EBD-8A3E-DEB3-00A9E6A1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8563" y="5017066"/>
            <a:ext cx="221025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68BC40-F8A6-FA1A-AAC0-BB00AB5CF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45" r="3" b="15823"/>
          <a:stretch/>
        </p:blipFill>
        <p:spPr>
          <a:xfrm>
            <a:off x="5867869" y="3993346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455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9A3E7-CB6E-8D4A-78A7-8A740817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95" y="1847629"/>
            <a:ext cx="6878010" cy="3162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BDFCEC-8013-0A3B-ABE7-00B3DA614936}"/>
              </a:ext>
            </a:extLst>
          </p:cNvPr>
          <p:cNvSpPr/>
          <p:nvPr/>
        </p:nvSpPr>
        <p:spPr>
          <a:xfrm>
            <a:off x="778092" y="326677"/>
            <a:ext cx="10915360" cy="7017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>
              <a:buNone/>
            </a:pPr>
            <a:r>
              <a:rPr lang="en-GB" sz="4400" dirty="0">
                <a:latin typeface="Sassoon Infant Rg" pitchFamily="50" charset="0"/>
                <a:ea typeface="Sassoon Infant Rg" pitchFamily="50" charset="0"/>
              </a:rPr>
              <a:t>On Wednesday ___________  will take all the </a:t>
            </a:r>
          </a:p>
          <a:p>
            <a:pPr marL="0" indent="0">
              <a:buNone/>
            </a:pPr>
            <a:r>
              <a:rPr lang="en-GB" sz="4400" dirty="0">
                <a:latin typeface="Sassoon Infant Rg" pitchFamily="50" charset="0"/>
                <a:ea typeface="Sassoon Infant Rg" pitchFamily="50" charset="0"/>
              </a:rPr>
              <a:t>children on a trip to the Botanic Gardens.</a:t>
            </a:r>
          </a:p>
          <a:p>
            <a:pPr marL="0" indent="0">
              <a:buNone/>
            </a:pPr>
            <a:endParaRPr lang="en-GB" sz="44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endParaRPr lang="en-GB" sz="44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endParaRPr lang="en-GB" sz="44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endParaRPr lang="en-GB" sz="44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endParaRPr lang="en-GB" sz="44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endParaRPr lang="en-GB" sz="44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r>
              <a:rPr lang="en-GB" sz="4400" dirty="0">
                <a:latin typeface="Sassoon Infant Rg" pitchFamily="50" charset="0"/>
                <a:ea typeface="Sassoon Infant Rg" pitchFamily="50" charset="0"/>
              </a:rPr>
              <a:t>__________ will come with me.</a:t>
            </a:r>
          </a:p>
          <a:p>
            <a:pPr marL="0" indent="0">
              <a:buNone/>
            </a:pPr>
            <a:endParaRPr lang="en-GB" sz="5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099CE-2514-6C90-036F-DABF9F40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170" y="1743583"/>
            <a:ext cx="6992326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A6DDE-04B9-404F-A9A0-E785C8F23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565" y="11019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On Wednesday I will arrive at school as normal and do_____________. </a:t>
            </a:r>
          </a:p>
          <a:p>
            <a:pPr marL="0" indent="0">
              <a:buNone/>
            </a:pPr>
            <a:endParaRPr lang="en-GB" sz="48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endParaRPr lang="en-GB" sz="48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Then ________ will take me to the toilet.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F00E6-BCB8-79E3-0BCC-269680D70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533" y="4449819"/>
            <a:ext cx="786396" cy="14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3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5A1D3-7EF2-6D60-5B44-4C676DA4E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5" r="3" b="15823"/>
          <a:stretch/>
        </p:blipFill>
        <p:spPr>
          <a:xfrm>
            <a:off x="106588" y="267401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C790E-FDFF-5C56-B041-2E2F7841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294" y="3116140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Then we will get on the bus to drive to the Botanic Gardens.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 will sit with____________.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5431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E8EC4-A4F1-52E7-6050-AF6860543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The bus journey will be quite long.</a:t>
            </a:r>
          </a:p>
          <a:p>
            <a:pPr marL="0" indent="0">
              <a:buNone/>
            </a:pPr>
            <a:endParaRPr lang="en-GB" sz="48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It might be noisy on the bus.</a:t>
            </a:r>
          </a:p>
          <a:p>
            <a:pPr marL="0" indent="0">
              <a:buNone/>
            </a:pPr>
            <a:endParaRPr lang="en-GB" sz="4800" dirty="0">
              <a:latin typeface="Sassoon Infant Rg" pitchFamily="50" charset="0"/>
              <a:ea typeface="Sassoon Infant Rg" pitchFamily="50" charset="0"/>
            </a:endParaRPr>
          </a:p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If it is too noisy, I could wear my ear defenders.</a:t>
            </a:r>
          </a:p>
        </p:txBody>
      </p:sp>
      <p:pic>
        <p:nvPicPr>
          <p:cNvPr id="2050" name="Picture 2" descr="Free Noisy Cliparts, Download Free Noisy Cliparts png images, Free ...">
            <a:extLst>
              <a:ext uri="{FF2B5EF4-FFF2-40B4-BE49-F238E27FC236}">
                <a16:creationId xmlns:a16="http://schemas.microsoft.com/office/drawing/2014/main" id="{9EDF2F10-BA44-0C21-8080-3EE34F9C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781" y="2733674"/>
            <a:ext cx="1674019" cy="16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7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BA29D-2F6D-7B09-944E-7FDF3194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1" y="249266"/>
            <a:ext cx="10515600" cy="2174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When we get to the Botanic Gardens, we will have a short walk to the hall.</a:t>
            </a:r>
          </a:p>
          <a:p>
            <a:pPr marL="0" indent="0">
              <a:buNone/>
            </a:pPr>
            <a:endParaRPr lang="en-GB" sz="4800" dirty="0"/>
          </a:p>
        </p:txBody>
      </p:sp>
      <p:pic>
        <p:nvPicPr>
          <p:cNvPr id="2" name="Picture 2" descr="Free Walking Line Cliparts, Download Free Walking Line Cliparts png ...">
            <a:extLst>
              <a:ext uri="{FF2B5EF4-FFF2-40B4-BE49-F238E27FC236}">
                <a16:creationId xmlns:a16="http://schemas.microsoft.com/office/drawing/2014/main" id="{F9091C66-98C4-DC07-5316-F12135EEF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48" y="326283"/>
            <a:ext cx="2535331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BEF89-851B-2DEF-E6E4-F627B84A3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582" y="2193461"/>
            <a:ext cx="3234218" cy="4194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F46485-16C8-4C9F-8DF7-44AB4F149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1" y="1619302"/>
            <a:ext cx="3299322" cy="2474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7BE5BE-AA3C-4DFF-BF74-0901362A78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543" y="2302347"/>
            <a:ext cx="4004133" cy="2253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E2980-218F-4694-B5FE-8CCBBBACFE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28" y="4290618"/>
            <a:ext cx="4169600" cy="23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0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room with a wood floor and white columns&#10;&#10;AI-generated content may be incorrect.">
            <a:extLst>
              <a:ext uri="{FF2B5EF4-FFF2-40B4-BE49-F238E27FC236}">
                <a16:creationId xmlns:a16="http://schemas.microsoft.com/office/drawing/2014/main" id="{5053AA8A-D8EC-EB4F-1D0F-7686D049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27" y="1812251"/>
            <a:ext cx="6420711" cy="4815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9C22B-7362-B9D0-9BD8-F06603926364}"/>
              </a:ext>
            </a:extLst>
          </p:cNvPr>
          <p:cNvSpPr txBox="1">
            <a:spLocks/>
          </p:cNvSpPr>
          <p:nvPr/>
        </p:nvSpPr>
        <p:spPr>
          <a:xfrm>
            <a:off x="540005" y="249266"/>
            <a:ext cx="11610856" cy="21741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In the hall we will put down our bags and have a talk. I can use my ear defenders if it is loud.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307306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44CD65-1B4D-3211-A89B-58A2E9AEF135}"/>
              </a:ext>
            </a:extLst>
          </p:cNvPr>
          <p:cNvSpPr txBox="1">
            <a:spLocks/>
          </p:cNvSpPr>
          <p:nvPr/>
        </p:nvSpPr>
        <p:spPr>
          <a:xfrm>
            <a:off x="57500" y="-3176"/>
            <a:ext cx="10515600" cy="21741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We will look in the greenhouses.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BB007-C2F1-E6CD-4011-EF0A026604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667" y="806489"/>
            <a:ext cx="4066689" cy="3007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92963-0018-D1E8-D5CA-DF2164D917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0" y="3429000"/>
            <a:ext cx="4233210" cy="3208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D4D45-2A5D-2BA3-D69A-9BF9C65B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7" y="3429000"/>
            <a:ext cx="47767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57EFE-84AD-B2B2-B17A-FA078BFBA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CC247F-DA25-624D-6E9D-95AC25715B7C}"/>
              </a:ext>
            </a:extLst>
          </p:cNvPr>
          <p:cNvSpPr txBox="1">
            <a:spLocks/>
          </p:cNvSpPr>
          <p:nvPr/>
        </p:nvSpPr>
        <p:spPr>
          <a:xfrm>
            <a:off x="57500" y="-3176"/>
            <a:ext cx="10515600" cy="21741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800" dirty="0">
                <a:latin typeface="Sassoon Infant Rg" pitchFamily="50" charset="0"/>
                <a:ea typeface="Sassoon Infant Rg" pitchFamily="50" charset="0"/>
              </a:rPr>
              <a:t>Then we will use the toilet.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4800" dirty="0"/>
          </a:p>
        </p:txBody>
      </p:sp>
      <p:pic>
        <p:nvPicPr>
          <p:cNvPr id="5" name="Picture 4" descr="A bathroom with a toilet and a handicap sign&#10;&#10;AI-generated content may be incorrect.">
            <a:extLst>
              <a:ext uri="{FF2B5EF4-FFF2-40B4-BE49-F238E27FC236}">
                <a16:creationId xmlns:a16="http://schemas.microsoft.com/office/drawing/2014/main" id="{5003E531-52C6-EC23-C2CD-8B9AD4775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39" y="1198375"/>
            <a:ext cx="6289103" cy="47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88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8A8CE041D084408CE9E07521D30228" ma:contentTypeVersion="18" ma:contentTypeDescription="Create a new document." ma:contentTypeScope="" ma:versionID="0fcd6011ff5bcc2a04a074b0d6372e8a">
  <xsd:schema xmlns:xsd="http://www.w3.org/2001/XMLSchema" xmlns:xs="http://www.w3.org/2001/XMLSchema" xmlns:p="http://schemas.microsoft.com/office/2006/metadata/properties" xmlns:ns1="http://schemas.microsoft.com/sharepoint/v3" xmlns:ns2="c7b139f2-2bea-443c-a312-cfb4d6494f62" xmlns:ns3="f49ca046-d2e9-4e39-92cd-a5365d2ef08b" targetNamespace="http://schemas.microsoft.com/office/2006/metadata/properties" ma:root="true" ma:fieldsID="1f72facd4fcb6561448d4974ee8d807d" ns1:_="" ns2:_="" ns3:_="">
    <xsd:import namespace="http://schemas.microsoft.com/sharepoint/v3"/>
    <xsd:import namespace="c7b139f2-2bea-443c-a312-cfb4d6494f62"/>
    <xsd:import namespace="f49ca046-d2e9-4e39-92cd-a5365d2ef0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139f2-2bea-443c-a312-cfb4d6494f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f9523c8-c79a-43c7-85cc-736f6b7969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ca046-d2e9-4e39-92cd-a5365d2ef08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e5473f4-6626-4738-a7ef-345fafc644de}" ma:internalName="TaxCatchAll" ma:showField="CatchAllData" ma:web="f49ca046-d2e9-4e39-92cd-a5365d2ef0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f49ca046-d2e9-4e39-92cd-a5365d2ef08b" xsi:nil="true"/>
    <_ip_UnifiedCompliancePolicyProperties xmlns="http://schemas.microsoft.com/sharepoint/v3" xsi:nil="true"/>
    <lcf76f155ced4ddcb4097134ff3c332f xmlns="c7b139f2-2bea-443c-a312-cfb4d6494f6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A4B142-3A17-48E7-9D1F-B88133BFEC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7b139f2-2bea-443c-a312-cfb4d6494f62"/>
    <ds:schemaRef ds:uri="f49ca046-d2e9-4e39-92cd-a5365d2ef0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AB866E-004B-4BBC-B903-53C9E671EA11}">
  <ds:schemaRefs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f49ca046-d2e9-4e39-92cd-a5365d2ef08b"/>
    <ds:schemaRef ds:uri="http://schemas.microsoft.com/office/2006/metadata/properties"/>
    <ds:schemaRef ds:uri="http://schemas.microsoft.com/office/infopath/2007/PartnerControls"/>
    <ds:schemaRef ds:uri="c7b139f2-2bea-443c-a312-cfb4d6494f6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6D85989-8158-4143-B669-ED1589F25E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d300875-99c7-43b0-9943-fac536179d59}" enabled="0" method="" siteId="{2d300875-99c7-43b0-9943-fac536179d5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230</Words>
  <Application>Microsoft Office PowerPoint</Application>
  <PresentationFormat>Widescreen</PresentationFormat>
  <Paragraphs>36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Sassoon Infant Rg</vt:lpstr>
      <vt:lpstr>Office Theme</vt:lpstr>
      <vt:lpstr>Our Year 1 trip to the Botanic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to church</dc:title>
  <dc:creator>Erica Biddle</dc:creator>
  <cp:lastModifiedBy>Godfrey, Ruth</cp:lastModifiedBy>
  <cp:revision>10</cp:revision>
  <cp:lastPrinted>2024-03-21T11:53:52Z</cp:lastPrinted>
  <dcterms:created xsi:type="dcterms:W3CDTF">2024-03-20T20:35:59Z</dcterms:created>
  <dcterms:modified xsi:type="dcterms:W3CDTF">2025-10-03T11:10:21Z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0x010100B38A8CE041D084408CE9E07521D30228</vt:lpwstr>
  </property>
  <property fmtid="{D5CDD505-2E9C-101B-9397-08002B2CF9AE}" pid="3" name="MediaServiceImageTags">
    <vt:lpwstr/>
  </property>
</Properties>
</file>