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1E15B-7407-460D-9AA8-A3DEF10679F3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C0E1A-E433-4272-8790-F7907205E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2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sp>
        <p:nvSpPr>
          <p:cNvPr id="8" name="Freeform 18"/>
          <p:cNvSpPr>
            <a:spLocks/>
          </p:cNvSpPr>
          <p:nvPr userDrawn="1"/>
        </p:nvSpPr>
        <p:spPr bwMode="auto">
          <a:xfrm>
            <a:off x="10320469" y="1965800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8457676" y="282382"/>
            <a:ext cx="452985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 rot="10800000">
            <a:off x="1" y="452308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15377" y="296683"/>
            <a:ext cx="2349235" cy="50221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1124744"/>
            <a:ext cx="10972800" cy="648072"/>
          </a:xfrm>
        </p:spPr>
        <p:txBody>
          <a:bodyPr anchor="t"/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add presentation title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392" y="1772816"/>
            <a:ext cx="10986829" cy="432048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add subtitle 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1112" y="2432366"/>
            <a:ext cx="10992000" cy="396039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22.9W x 11.0H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  <p15:guide id="4" orient="horz" pos="2840">
          <p15:clr>
            <a:srgbClr val="FBAE40"/>
          </p15:clr>
        </p15:guide>
        <p15:guide id="5" pos="2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0811"/>
            <a:ext cx="3950229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8920"/>
            <a:ext cx="3950229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51851" y="0"/>
            <a:ext cx="7440149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435" y="6381329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srgbClr val="515B70">
                    <a:tint val="75000"/>
                  </a:srgbClr>
                </a:solidFill>
              </a:rPr>
              <a:t>University of Leicester</a:t>
            </a:r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450912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12.6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8827" y="5301209"/>
            <a:ext cx="10996940" cy="1214805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4565253"/>
            <a:ext cx="11000317" cy="765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1"/>
          <p:cNvSpPr>
            <a:spLocks/>
          </p:cNvSpPr>
          <p:nvPr userDrawn="1"/>
        </p:nvSpPr>
        <p:spPr bwMode="auto">
          <a:xfrm>
            <a:off x="6139772" y="2749875"/>
            <a:ext cx="517067" cy="645090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515B70"/>
              </a:solidFill>
            </a:endParaRPr>
          </a:p>
        </p:txBody>
      </p:sp>
      <p:sp>
        <p:nvSpPr>
          <p:cNvPr id="23" name="Freeform 11"/>
          <p:cNvSpPr>
            <a:spLocks/>
          </p:cNvSpPr>
          <p:nvPr userDrawn="1"/>
        </p:nvSpPr>
        <p:spPr bwMode="auto">
          <a:xfrm rot="10800000">
            <a:off x="6302333" y="2749550"/>
            <a:ext cx="513335" cy="643185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515B70"/>
              </a:solidFill>
            </a:endParaRPr>
          </a:p>
        </p:txBody>
      </p:sp>
      <p:grpSp>
        <p:nvGrpSpPr>
          <p:cNvPr id="24" name="Group 4"/>
          <p:cNvGrpSpPr>
            <a:grpSpLocks noChangeAspect="1"/>
          </p:cNvGrpSpPr>
          <p:nvPr userDrawn="1"/>
        </p:nvGrpSpPr>
        <p:grpSpPr bwMode="auto">
          <a:xfrm>
            <a:off x="4066208" y="2666087"/>
            <a:ext cx="4234512" cy="850148"/>
            <a:chOff x="2205" y="1756"/>
            <a:chExt cx="3067" cy="821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05" y="1756"/>
              <a:ext cx="3067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64" y="1817"/>
              <a:ext cx="534" cy="689"/>
            </a:xfrm>
            <a:custGeom>
              <a:avLst/>
              <a:gdLst>
                <a:gd name="T0" fmla="*/ 491 w 981"/>
                <a:gd name="T1" fmla="*/ 1262 h 1262"/>
                <a:gd name="T2" fmla="*/ 981 w 981"/>
                <a:gd name="T3" fmla="*/ 705 h 1262"/>
                <a:gd name="T4" fmla="*/ 981 w 981"/>
                <a:gd name="T5" fmla="*/ 0 h 1262"/>
                <a:gd name="T6" fmla="*/ 0 w 981"/>
                <a:gd name="T7" fmla="*/ 0 h 1262"/>
                <a:gd name="T8" fmla="*/ 0 w 981"/>
                <a:gd name="T9" fmla="*/ 705 h 1262"/>
                <a:gd name="T10" fmla="*/ 491 w 981"/>
                <a:gd name="T11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1" h="1262">
                  <a:moveTo>
                    <a:pt x="491" y="1262"/>
                  </a:moveTo>
                  <a:cubicBezTo>
                    <a:pt x="733" y="1104"/>
                    <a:pt x="981" y="870"/>
                    <a:pt x="981" y="705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870"/>
                    <a:pt x="249" y="1104"/>
                    <a:pt x="491" y="1262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04" y="1757"/>
              <a:ext cx="654" cy="819"/>
            </a:xfrm>
            <a:custGeom>
              <a:avLst/>
              <a:gdLst>
                <a:gd name="T0" fmla="*/ 600 w 1200"/>
                <a:gd name="T1" fmla="*/ 0 h 1501"/>
                <a:gd name="T2" fmla="*/ 600 w 1200"/>
                <a:gd name="T3" fmla="*/ 0 h 1501"/>
                <a:gd name="T4" fmla="*/ 0 w 1200"/>
                <a:gd name="T5" fmla="*/ 0 h 1501"/>
                <a:gd name="T6" fmla="*/ 0 w 1200"/>
                <a:gd name="T7" fmla="*/ 815 h 1501"/>
                <a:gd name="T8" fmla="*/ 600 w 1200"/>
                <a:gd name="T9" fmla="*/ 1501 h 1501"/>
                <a:gd name="T10" fmla="*/ 600 w 1200"/>
                <a:gd name="T11" fmla="*/ 1501 h 1501"/>
                <a:gd name="T12" fmla="*/ 1200 w 1200"/>
                <a:gd name="T13" fmla="*/ 815 h 1501"/>
                <a:gd name="T14" fmla="*/ 1200 w 1200"/>
                <a:gd name="T15" fmla="*/ 0 h 1501"/>
                <a:gd name="T16" fmla="*/ 600 w 1200"/>
                <a:gd name="T17" fmla="*/ 0 h 1501"/>
                <a:gd name="T18" fmla="*/ 1145 w 1200"/>
                <a:gd name="T19" fmla="*/ 815 h 1501"/>
                <a:gd name="T20" fmla="*/ 600 w 1200"/>
                <a:gd name="T21" fmla="*/ 1437 h 1501"/>
                <a:gd name="T22" fmla="*/ 54 w 1200"/>
                <a:gd name="T23" fmla="*/ 815 h 1501"/>
                <a:gd name="T24" fmla="*/ 54 w 1200"/>
                <a:gd name="T25" fmla="*/ 55 h 1501"/>
                <a:gd name="T26" fmla="*/ 1145 w 1200"/>
                <a:gd name="T27" fmla="*/ 55 h 1501"/>
                <a:gd name="T28" fmla="*/ 1145 w 1200"/>
                <a:gd name="T29" fmla="*/ 81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0" h="1501">
                  <a:moveTo>
                    <a:pt x="600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0" y="1142"/>
                    <a:pt x="589" y="1495"/>
                    <a:pt x="600" y="1501"/>
                  </a:cubicBezTo>
                  <a:cubicBezTo>
                    <a:pt x="600" y="1501"/>
                    <a:pt x="600" y="1501"/>
                    <a:pt x="600" y="1501"/>
                  </a:cubicBezTo>
                  <a:cubicBezTo>
                    <a:pt x="611" y="1495"/>
                    <a:pt x="1200" y="1142"/>
                    <a:pt x="1200" y="815"/>
                  </a:cubicBezTo>
                  <a:cubicBezTo>
                    <a:pt x="1200" y="0"/>
                    <a:pt x="1200" y="0"/>
                    <a:pt x="1200" y="0"/>
                  </a:cubicBezTo>
                  <a:lnTo>
                    <a:pt x="600" y="0"/>
                  </a:lnTo>
                  <a:close/>
                  <a:moveTo>
                    <a:pt x="1145" y="815"/>
                  </a:moveTo>
                  <a:cubicBezTo>
                    <a:pt x="1145" y="1038"/>
                    <a:pt x="804" y="1309"/>
                    <a:pt x="600" y="1437"/>
                  </a:cubicBezTo>
                  <a:cubicBezTo>
                    <a:pt x="396" y="1309"/>
                    <a:pt x="54" y="1038"/>
                    <a:pt x="54" y="81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1145" y="55"/>
                    <a:pt x="1145" y="55"/>
                    <a:pt x="1145" y="55"/>
                  </a:cubicBezTo>
                  <a:lnTo>
                    <a:pt x="1145" y="815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234" y="1787"/>
              <a:ext cx="594" cy="755"/>
            </a:xfrm>
            <a:custGeom>
              <a:avLst/>
              <a:gdLst>
                <a:gd name="T0" fmla="*/ 0 w 1091"/>
                <a:gd name="T1" fmla="*/ 0 h 1382"/>
                <a:gd name="T2" fmla="*/ 0 w 1091"/>
                <a:gd name="T3" fmla="*/ 760 h 1382"/>
                <a:gd name="T4" fmla="*/ 546 w 1091"/>
                <a:gd name="T5" fmla="*/ 1382 h 1382"/>
                <a:gd name="T6" fmla="*/ 1091 w 1091"/>
                <a:gd name="T7" fmla="*/ 760 h 1382"/>
                <a:gd name="T8" fmla="*/ 1091 w 1091"/>
                <a:gd name="T9" fmla="*/ 0 h 1382"/>
                <a:gd name="T10" fmla="*/ 0 w 1091"/>
                <a:gd name="T11" fmla="*/ 0 h 1382"/>
                <a:gd name="T12" fmla="*/ 1036 w 1091"/>
                <a:gd name="T13" fmla="*/ 760 h 1382"/>
                <a:gd name="T14" fmla="*/ 546 w 1091"/>
                <a:gd name="T15" fmla="*/ 1317 h 1382"/>
                <a:gd name="T16" fmla="*/ 55 w 1091"/>
                <a:gd name="T17" fmla="*/ 760 h 1382"/>
                <a:gd name="T18" fmla="*/ 55 w 1091"/>
                <a:gd name="T19" fmla="*/ 55 h 1382"/>
                <a:gd name="T20" fmla="*/ 1036 w 1091"/>
                <a:gd name="T21" fmla="*/ 55 h 1382"/>
                <a:gd name="T22" fmla="*/ 1036 w 1091"/>
                <a:gd name="T23" fmla="*/ 76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1" h="1382">
                  <a:moveTo>
                    <a:pt x="0" y="0"/>
                  </a:moveTo>
                  <a:cubicBezTo>
                    <a:pt x="0" y="760"/>
                    <a:pt x="0" y="760"/>
                    <a:pt x="0" y="760"/>
                  </a:cubicBezTo>
                  <a:cubicBezTo>
                    <a:pt x="0" y="983"/>
                    <a:pt x="342" y="1254"/>
                    <a:pt x="546" y="1382"/>
                  </a:cubicBezTo>
                  <a:cubicBezTo>
                    <a:pt x="750" y="1254"/>
                    <a:pt x="1091" y="983"/>
                    <a:pt x="1091" y="760"/>
                  </a:cubicBezTo>
                  <a:cubicBezTo>
                    <a:pt x="1091" y="0"/>
                    <a:pt x="1091" y="0"/>
                    <a:pt x="1091" y="0"/>
                  </a:cubicBezTo>
                  <a:lnTo>
                    <a:pt x="0" y="0"/>
                  </a:lnTo>
                  <a:close/>
                  <a:moveTo>
                    <a:pt x="1036" y="760"/>
                  </a:moveTo>
                  <a:cubicBezTo>
                    <a:pt x="1036" y="925"/>
                    <a:pt x="788" y="1159"/>
                    <a:pt x="546" y="1317"/>
                  </a:cubicBezTo>
                  <a:cubicBezTo>
                    <a:pt x="304" y="1159"/>
                    <a:pt x="55" y="925"/>
                    <a:pt x="55" y="76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36" y="55"/>
                    <a:pt x="1036" y="55"/>
                    <a:pt x="1036" y="55"/>
                  </a:cubicBezTo>
                  <a:lnTo>
                    <a:pt x="1036" y="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327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3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7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7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3 w 302"/>
                <a:gd name="T53" fmla="*/ 182 h 294"/>
                <a:gd name="T54" fmla="*/ 50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5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9 w 302"/>
                <a:gd name="T83" fmla="*/ 178 h 294"/>
                <a:gd name="T84" fmla="*/ 209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9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3" y="174"/>
                    <a:pt x="123" y="159"/>
                  </a:cubicBezTo>
                  <a:cubicBezTo>
                    <a:pt x="123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90" y="111"/>
                    <a:pt x="188" y="111"/>
                    <a:pt x="187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6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7" y="32"/>
                    <a:pt x="97" y="62"/>
                  </a:cubicBezTo>
                  <a:cubicBezTo>
                    <a:pt x="97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3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3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3" y="182"/>
                  </a:cubicBezTo>
                  <a:cubicBezTo>
                    <a:pt x="82" y="198"/>
                    <a:pt x="66" y="183"/>
                    <a:pt x="50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3" y="220"/>
                    <a:pt x="154" y="221"/>
                    <a:pt x="155" y="222"/>
                  </a:cubicBezTo>
                  <a:cubicBezTo>
                    <a:pt x="167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5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9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9" y="176"/>
                    <a:pt x="211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9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571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2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6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6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2 w 302"/>
                <a:gd name="T53" fmla="*/ 182 h 294"/>
                <a:gd name="T54" fmla="*/ 49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4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8 w 302"/>
                <a:gd name="T83" fmla="*/ 178 h 294"/>
                <a:gd name="T84" fmla="*/ 208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8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2" y="174"/>
                    <a:pt x="122" y="159"/>
                  </a:cubicBezTo>
                  <a:cubicBezTo>
                    <a:pt x="122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89" y="111"/>
                    <a:pt x="188" y="111"/>
                    <a:pt x="186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5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6" y="32"/>
                    <a:pt x="96" y="62"/>
                  </a:cubicBezTo>
                  <a:cubicBezTo>
                    <a:pt x="96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2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2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2" y="182"/>
                  </a:cubicBezTo>
                  <a:cubicBezTo>
                    <a:pt x="82" y="198"/>
                    <a:pt x="66" y="183"/>
                    <a:pt x="49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2" y="220"/>
                    <a:pt x="154" y="221"/>
                    <a:pt x="154" y="222"/>
                  </a:cubicBezTo>
                  <a:cubicBezTo>
                    <a:pt x="166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4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8" y="178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9" y="176"/>
                    <a:pt x="210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8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558" y="2408"/>
              <a:ext cx="38" cy="28"/>
            </a:xfrm>
            <a:custGeom>
              <a:avLst/>
              <a:gdLst>
                <a:gd name="T0" fmla="*/ 63 w 70"/>
                <a:gd name="T1" fmla="*/ 24 h 52"/>
                <a:gd name="T2" fmla="*/ 20 w 70"/>
                <a:gd name="T3" fmla="*/ 2 h 52"/>
                <a:gd name="T4" fmla="*/ 7 w 70"/>
                <a:gd name="T5" fmla="*/ 6 h 52"/>
                <a:gd name="T6" fmla="*/ 2 w 70"/>
                <a:gd name="T7" fmla="*/ 15 h 52"/>
                <a:gd name="T8" fmla="*/ 7 w 70"/>
                <a:gd name="T9" fmla="*/ 28 h 52"/>
                <a:gd name="T10" fmla="*/ 50 w 70"/>
                <a:gd name="T11" fmla="*/ 50 h 52"/>
                <a:gd name="T12" fmla="*/ 63 w 70"/>
                <a:gd name="T13" fmla="*/ 46 h 52"/>
                <a:gd name="T14" fmla="*/ 68 w 70"/>
                <a:gd name="T15" fmla="*/ 37 h 52"/>
                <a:gd name="T16" fmla="*/ 63 w 70"/>
                <a:gd name="T17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24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5" y="0"/>
                    <a:pt x="9" y="1"/>
                    <a:pt x="7" y="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0"/>
                    <a:pt x="2" y="26"/>
                    <a:pt x="7" y="28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5" y="52"/>
                    <a:pt x="61" y="51"/>
                    <a:pt x="63" y="46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2"/>
                    <a:pt x="68" y="26"/>
                    <a:pt x="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42" y="2234"/>
              <a:ext cx="179" cy="178"/>
            </a:xfrm>
            <a:custGeom>
              <a:avLst/>
              <a:gdLst>
                <a:gd name="T0" fmla="*/ 328 w 328"/>
                <a:gd name="T1" fmla="*/ 160 h 326"/>
                <a:gd name="T2" fmla="*/ 327 w 328"/>
                <a:gd name="T3" fmla="*/ 142 h 326"/>
                <a:gd name="T4" fmla="*/ 314 w 328"/>
                <a:gd name="T5" fmla="*/ 91 h 326"/>
                <a:gd name="T6" fmla="*/ 263 w 328"/>
                <a:gd name="T7" fmla="*/ 28 h 326"/>
                <a:gd name="T8" fmla="*/ 231 w 328"/>
                <a:gd name="T9" fmla="*/ 12 h 326"/>
                <a:gd name="T10" fmla="*/ 204 w 328"/>
                <a:gd name="T11" fmla="*/ 4 h 326"/>
                <a:gd name="T12" fmla="*/ 164 w 328"/>
                <a:gd name="T13" fmla="*/ 0 h 326"/>
                <a:gd name="T14" fmla="*/ 164 w 328"/>
                <a:gd name="T15" fmla="*/ 0 h 326"/>
                <a:gd name="T16" fmla="*/ 164 w 328"/>
                <a:gd name="T17" fmla="*/ 0 h 326"/>
                <a:gd name="T18" fmla="*/ 124 w 328"/>
                <a:gd name="T19" fmla="*/ 4 h 326"/>
                <a:gd name="T20" fmla="*/ 96 w 328"/>
                <a:gd name="T21" fmla="*/ 12 h 326"/>
                <a:gd name="T22" fmla="*/ 65 w 328"/>
                <a:gd name="T23" fmla="*/ 28 h 326"/>
                <a:gd name="T24" fmla="*/ 14 w 328"/>
                <a:gd name="T25" fmla="*/ 91 h 326"/>
                <a:gd name="T26" fmla="*/ 1 w 328"/>
                <a:gd name="T27" fmla="*/ 142 h 326"/>
                <a:gd name="T28" fmla="*/ 0 w 328"/>
                <a:gd name="T29" fmla="*/ 160 h 326"/>
                <a:gd name="T30" fmla="*/ 0 w 328"/>
                <a:gd name="T31" fmla="*/ 164 h 326"/>
                <a:gd name="T32" fmla="*/ 0 w 328"/>
                <a:gd name="T33" fmla="*/ 165 h 326"/>
                <a:gd name="T34" fmla="*/ 0 w 328"/>
                <a:gd name="T35" fmla="*/ 171 h 326"/>
                <a:gd name="T36" fmla="*/ 20 w 328"/>
                <a:gd name="T37" fmla="*/ 269 h 326"/>
                <a:gd name="T38" fmla="*/ 41 w 328"/>
                <a:gd name="T39" fmla="*/ 322 h 326"/>
                <a:gd name="T40" fmla="*/ 50 w 328"/>
                <a:gd name="T41" fmla="*/ 323 h 326"/>
                <a:gd name="T42" fmla="*/ 78 w 328"/>
                <a:gd name="T43" fmla="*/ 308 h 326"/>
                <a:gd name="T44" fmla="*/ 86 w 328"/>
                <a:gd name="T45" fmla="*/ 304 h 326"/>
                <a:gd name="T46" fmla="*/ 87 w 328"/>
                <a:gd name="T47" fmla="*/ 300 h 326"/>
                <a:gd name="T48" fmla="*/ 71 w 328"/>
                <a:gd name="T49" fmla="*/ 253 h 326"/>
                <a:gd name="T50" fmla="*/ 58 w 328"/>
                <a:gd name="T51" fmla="*/ 169 h 326"/>
                <a:gd name="T52" fmla="*/ 58 w 328"/>
                <a:gd name="T53" fmla="*/ 165 h 326"/>
                <a:gd name="T54" fmla="*/ 58 w 328"/>
                <a:gd name="T55" fmla="*/ 163 h 326"/>
                <a:gd name="T56" fmla="*/ 60 w 328"/>
                <a:gd name="T57" fmla="*/ 147 h 326"/>
                <a:gd name="T58" fmla="*/ 69 w 328"/>
                <a:gd name="T59" fmla="*/ 115 h 326"/>
                <a:gd name="T60" fmla="*/ 90 w 328"/>
                <a:gd name="T61" fmla="*/ 89 h 326"/>
                <a:gd name="T62" fmla="*/ 97 w 328"/>
                <a:gd name="T63" fmla="*/ 83 h 326"/>
                <a:gd name="T64" fmla="*/ 100 w 328"/>
                <a:gd name="T65" fmla="*/ 81 h 326"/>
                <a:gd name="T66" fmla="*/ 109 w 328"/>
                <a:gd name="T67" fmla="*/ 76 h 326"/>
                <a:gd name="T68" fmla="*/ 164 w 328"/>
                <a:gd name="T69" fmla="*/ 65 h 326"/>
                <a:gd name="T70" fmla="*/ 219 w 328"/>
                <a:gd name="T71" fmla="*/ 76 h 326"/>
                <a:gd name="T72" fmla="*/ 227 w 328"/>
                <a:gd name="T73" fmla="*/ 81 h 326"/>
                <a:gd name="T74" fmla="*/ 231 w 328"/>
                <a:gd name="T75" fmla="*/ 83 h 326"/>
                <a:gd name="T76" fmla="*/ 238 w 328"/>
                <a:gd name="T77" fmla="*/ 89 h 326"/>
                <a:gd name="T78" fmla="*/ 259 w 328"/>
                <a:gd name="T79" fmla="*/ 115 h 326"/>
                <a:gd name="T80" fmla="*/ 268 w 328"/>
                <a:gd name="T81" fmla="*/ 147 h 326"/>
                <a:gd name="T82" fmla="*/ 270 w 328"/>
                <a:gd name="T83" fmla="*/ 163 h 326"/>
                <a:gd name="T84" fmla="*/ 270 w 328"/>
                <a:gd name="T85" fmla="*/ 165 h 326"/>
                <a:gd name="T86" fmla="*/ 270 w 328"/>
                <a:gd name="T87" fmla="*/ 169 h 326"/>
                <a:gd name="T88" fmla="*/ 257 w 328"/>
                <a:gd name="T89" fmla="*/ 253 h 326"/>
                <a:gd name="T90" fmla="*/ 240 w 328"/>
                <a:gd name="T91" fmla="*/ 300 h 326"/>
                <a:gd name="T92" fmla="*/ 242 w 328"/>
                <a:gd name="T93" fmla="*/ 304 h 326"/>
                <a:gd name="T94" fmla="*/ 250 w 328"/>
                <a:gd name="T95" fmla="*/ 308 h 326"/>
                <a:gd name="T96" fmla="*/ 278 w 328"/>
                <a:gd name="T97" fmla="*/ 323 h 326"/>
                <a:gd name="T98" fmla="*/ 286 w 328"/>
                <a:gd name="T99" fmla="*/ 322 h 326"/>
                <a:gd name="T100" fmla="*/ 308 w 328"/>
                <a:gd name="T101" fmla="*/ 269 h 326"/>
                <a:gd name="T102" fmla="*/ 327 w 328"/>
                <a:gd name="T103" fmla="*/ 171 h 326"/>
                <a:gd name="T104" fmla="*/ 328 w 328"/>
                <a:gd name="T105" fmla="*/ 165 h 326"/>
                <a:gd name="T106" fmla="*/ 328 w 328"/>
                <a:gd name="T107" fmla="*/ 16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8" h="326">
                  <a:moveTo>
                    <a:pt x="328" y="163"/>
                  </a:moveTo>
                  <a:cubicBezTo>
                    <a:pt x="328" y="160"/>
                    <a:pt x="328" y="160"/>
                    <a:pt x="328" y="160"/>
                  </a:cubicBezTo>
                  <a:cubicBezTo>
                    <a:pt x="327" y="152"/>
                    <a:pt x="327" y="152"/>
                    <a:pt x="327" y="152"/>
                  </a:cubicBezTo>
                  <a:cubicBezTo>
                    <a:pt x="327" y="149"/>
                    <a:pt x="327" y="146"/>
                    <a:pt x="327" y="14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3" y="117"/>
                    <a:pt x="320" y="104"/>
                    <a:pt x="314" y="91"/>
                  </a:cubicBezTo>
                  <a:cubicBezTo>
                    <a:pt x="309" y="78"/>
                    <a:pt x="301" y="65"/>
                    <a:pt x="292" y="55"/>
                  </a:cubicBezTo>
                  <a:cubicBezTo>
                    <a:pt x="284" y="44"/>
                    <a:pt x="273" y="35"/>
                    <a:pt x="263" y="28"/>
                  </a:cubicBezTo>
                  <a:cubicBezTo>
                    <a:pt x="257" y="25"/>
                    <a:pt x="252" y="22"/>
                    <a:pt x="247" y="19"/>
                  </a:cubicBezTo>
                  <a:cubicBezTo>
                    <a:pt x="241" y="16"/>
                    <a:pt x="236" y="14"/>
                    <a:pt x="231" y="12"/>
                  </a:cubicBezTo>
                  <a:cubicBezTo>
                    <a:pt x="226" y="10"/>
                    <a:pt x="221" y="9"/>
                    <a:pt x="217" y="7"/>
                  </a:cubicBezTo>
                  <a:cubicBezTo>
                    <a:pt x="212" y="6"/>
                    <a:pt x="208" y="5"/>
                    <a:pt x="204" y="4"/>
                  </a:cubicBezTo>
                  <a:cubicBezTo>
                    <a:pt x="200" y="3"/>
                    <a:pt x="196" y="3"/>
                    <a:pt x="193" y="2"/>
                  </a:cubicBezTo>
                  <a:cubicBezTo>
                    <a:pt x="188" y="2"/>
                    <a:pt x="177" y="1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1" y="1"/>
                    <a:pt x="140" y="2"/>
                    <a:pt x="135" y="2"/>
                  </a:cubicBezTo>
                  <a:cubicBezTo>
                    <a:pt x="131" y="3"/>
                    <a:pt x="128" y="3"/>
                    <a:pt x="124" y="4"/>
                  </a:cubicBezTo>
                  <a:cubicBezTo>
                    <a:pt x="120" y="5"/>
                    <a:pt x="116" y="6"/>
                    <a:pt x="111" y="7"/>
                  </a:cubicBezTo>
                  <a:cubicBezTo>
                    <a:pt x="106" y="9"/>
                    <a:pt x="102" y="10"/>
                    <a:pt x="96" y="12"/>
                  </a:cubicBezTo>
                  <a:cubicBezTo>
                    <a:pt x="91" y="14"/>
                    <a:pt x="86" y="16"/>
                    <a:pt x="81" y="19"/>
                  </a:cubicBezTo>
                  <a:cubicBezTo>
                    <a:pt x="76" y="22"/>
                    <a:pt x="70" y="25"/>
                    <a:pt x="65" y="28"/>
                  </a:cubicBezTo>
                  <a:cubicBezTo>
                    <a:pt x="55" y="35"/>
                    <a:pt x="44" y="44"/>
                    <a:pt x="35" y="55"/>
                  </a:cubicBezTo>
                  <a:cubicBezTo>
                    <a:pt x="27" y="65"/>
                    <a:pt x="19" y="78"/>
                    <a:pt x="14" y="91"/>
                  </a:cubicBezTo>
                  <a:cubicBezTo>
                    <a:pt x="8" y="104"/>
                    <a:pt x="5" y="117"/>
                    <a:pt x="2" y="13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6"/>
                    <a:pt x="0" y="149"/>
                    <a:pt x="0" y="1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83"/>
                    <a:pt x="2" y="196"/>
                    <a:pt x="4" y="207"/>
                  </a:cubicBezTo>
                  <a:cubicBezTo>
                    <a:pt x="8" y="230"/>
                    <a:pt x="14" y="251"/>
                    <a:pt x="20" y="269"/>
                  </a:cubicBezTo>
                  <a:cubicBezTo>
                    <a:pt x="25" y="286"/>
                    <a:pt x="31" y="300"/>
                    <a:pt x="36" y="310"/>
                  </a:cubicBezTo>
                  <a:cubicBezTo>
                    <a:pt x="38" y="315"/>
                    <a:pt x="40" y="319"/>
                    <a:pt x="41" y="322"/>
                  </a:cubicBezTo>
                  <a:cubicBezTo>
                    <a:pt x="43" y="325"/>
                    <a:pt x="44" y="326"/>
                    <a:pt x="44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89" y="303"/>
                    <a:pt x="88" y="302"/>
                    <a:pt x="87" y="300"/>
                  </a:cubicBezTo>
                  <a:cubicBezTo>
                    <a:pt x="86" y="297"/>
                    <a:pt x="85" y="294"/>
                    <a:pt x="83" y="290"/>
                  </a:cubicBezTo>
                  <a:cubicBezTo>
                    <a:pt x="80" y="281"/>
                    <a:pt x="75" y="268"/>
                    <a:pt x="71" y="253"/>
                  </a:cubicBezTo>
                  <a:cubicBezTo>
                    <a:pt x="66" y="237"/>
                    <a:pt x="62" y="219"/>
                    <a:pt x="60" y="199"/>
                  </a:cubicBezTo>
                  <a:cubicBezTo>
                    <a:pt x="59" y="190"/>
                    <a:pt x="58" y="180"/>
                    <a:pt x="58" y="169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1"/>
                    <a:pt x="59" y="149"/>
                    <a:pt x="60" y="147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3" y="132"/>
                    <a:pt x="65" y="123"/>
                    <a:pt x="69" y="115"/>
                  </a:cubicBezTo>
                  <a:cubicBezTo>
                    <a:pt x="72" y="108"/>
                    <a:pt x="77" y="101"/>
                    <a:pt x="82" y="95"/>
                  </a:cubicBezTo>
                  <a:cubicBezTo>
                    <a:pt x="82" y="95"/>
                    <a:pt x="85" y="92"/>
                    <a:pt x="90" y="89"/>
                  </a:cubicBezTo>
                  <a:cubicBezTo>
                    <a:pt x="90" y="88"/>
                    <a:pt x="91" y="87"/>
                    <a:pt x="92" y="87"/>
                  </a:cubicBezTo>
                  <a:cubicBezTo>
                    <a:pt x="93" y="86"/>
                    <a:pt x="95" y="84"/>
                    <a:pt x="97" y="83"/>
                  </a:cubicBezTo>
                  <a:cubicBezTo>
                    <a:pt x="98" y="83"/>
                    <a:pt x="99" y="82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80"/>
                    <a:pt x="105" y="79"/>
                    <a:pt x="107" y="77"/>
                  </a:cubicBezTo>
                  <a:cubicBezTo>
                    <a:pt x="108" y="77"/>
                    <a:pt x="108" y="77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22" y="70"/>
                    <a:pt x="140" y="65"/>
                    <a:pt x="164" y="65"/>
                  </a:cubicBezTo>
                  <a:cubicBezTo>
                    <a:pt x="188" y="65"/>
                    <a:pt x="205" y="70"/>
                    <a:pt x="219" y="76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9" y="77"/>
                    <a:pt x="220" y="77"/>
                    <a:pt x="221" y="77"/>
                  </a:cubicBezTo>
                  <a:cubicBezTo>
                    <a:pt x="223" y="79"/>
                    <a:pt x="225" y="80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9" y="82"/>
                    <a:pt x="230" y="83"/>
                    <a:pt x="231" y="83"/>
                  </a:cubicBezTo>
                  <a:cubicBezTo>
                    <a:pt x="233" y="84"/>
                    <a:pt x="235" y="86"/>
                    <a:pt x="236" y="87"/>
                  </a:cubicBezTo>
                  <a:cubicBezTo>
                    <a:pt x="237" y="87"/>
                    <a:pt x="237" y="88"/>
                    <a:pt x="238" y="89"/>
                  </a:cubicBezTo>
                  <a:cubicBezTo>
                    <a:pt x="243" y="92"/>
                    <a:pt x="245" y="95"/>
                    <a:pt x="245" y="95"/>
                  </a:cubicBezTo>
                  <a:cubicBezTo>
                    <a:pt x="251" y="101"/>
                    <a:pt x="255" y="108"/>
                    <a:pt x="259" y="115"/>
                  </a:cubicBezTo>
                  <a:cubicBezTo>
                    <a:pt x="263" y="123"/>
                    <a:pt x="265" y="132"/>
                    <a:pt x="267" y="141"/>
                  </a:cubicBezTo>
                  <a:cubicBezTo>
                    <a:pt x="268" y="147"/>
                    <a:pt x="268" y="147"/>
                    <a:pt x="268" y="147"/>
                  </a:cubicBezTo>
                  <a:cubicBezTo>
                    <a:pt x="269" y="149"/>
                    <a:pt x="269" y="151"/>
                    <a:pt x="269" y="154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80"/>
                    <a:pt x="269" y="190"/>
                    <a:pt x="268" y="199"/>
                  </a:cubicBezTo>
                  <a:cubicBezTo>
                    <a:pt x="266" y="219"/>
                    <a:pt x="262" y="237"/>
                    <a:pt x="257" y="253"/>
                  </a:cubicBezTo>
                  <a:cubicBezTo>
                    <a:pt x="253" y="268"/>
                    <a:pt x="248" y="281"/>
                    <a:pt x="245" y="290"/>
                  </a:cubicBezTo>
                  <a:cubicBezTo>
                    <a:pt x="243" y="294"/>
                    <a:pt x="241" y="297"/>
                    <a:pt x="240" y="300"/>
                  </a:cubicBezTo>
                  <a:cubicBezTo>
                    <a:pt x="239" y="302"/>
                    <a:pt x="239" y="303"/>
                    <a:pt x="239" y="30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0" y="308"/>
                    <a:pt x="250" y="308"/>
                    <a:pt x="250" y="308"/>
                  </a:cubicBezTo>
                  <a:cubicBezTo>
                    <a:pt x="274" y="321"/>
                    <a:pt x="274" y="321"/>
                    <a:pt x="274" y="321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84" y="326"/>
                    <a:pt x="284" y="326"/>
                    <a:pt x="284" y="326"/>
                  </a:cubicBezTo>
                  <a:cubicBezTo>
                    <a:pt x="284" y="326"/>
                    <a:pt x="285" y="325"/>
                    <a:pt x="286" y="322"/>
                  </a:cubicBezTo>
                  <a:cubicBezTo>
                    <a:pt x="288" y="319"/>
                    <a:pt x="290" y="315"/>
                    <a:pt x="292" y="310"/>
                  </a:cubicBezTo>
                  <a:cubicBezTo>
                    <a:pt x="296" y="300"/>
                    <a:pt x="302" y="286"/>
                    <a:pt x="308" y="269"/>
                  </a:cubicBezTo>
                  <a:cubicBezTo>
                    <a:pt x="314" y="251"/>
                    <a:pt x="320" y="230"/>
                    <a:pt x="324" y="207"/>
                  </a:cubicBezTo>
                  <a:cubicBezTo>
                    <a:pt x="325" y="196"/>
                    <a:pt x="327" y="183"/>
                    <a:pt x="327" y="171"/>
                  </a:cubicBezTo>
                  <a:cubicBezTo>
                    <a:pt x="328" y="166"/>
                    <a:pt x="328" y="166"/>
                    <a:pt x="328" y="166"/>
                  </a:cubicBezTo>
                  <a:cubicBezTo>
                    <a:pt x="328" y="165"/>
                    <a:pt x="328" y="165"/>
                    <a:pt x="328" y="165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164"/>
                    <a:pt x="328" y="164"/>
                    <a:pt x="328" y="164"/>
                  </a:cubicBezTo>
                  <a:lnTo>
                    <a:pt x="328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67" y="2408"/>
              <a:ext cx="38" cy="28"/>
            </a:xfrm>
            <a:custGeom>
              <a:avLst/>
              <a:gdLst>
                <a:gd name="T0" fmla="*/ 63 w 70"/>
                <a:gd name="T1" fmla="*/ 6 h 52"/>
                <a:gd name="T2" fmla="*/ 50 w 70"/>
                <a:gd name="T3" fmla="*/ 2 h 52"/>
                <a:gd name="T4" fmla="*/ 7 w 70"/>
                <a:gd name="T5" fmla="*/ 24 h 52"/>
                <a:gd name="T6" fmla="*/ 2 w 70"/>
                <a:gd name="T7" fmla="*/ 37 h 52"/>
                <a:gd name="T8" fmla="*/ 7 w 70"/>
                <a:gd name="T9" fmla="*/ 46 h 52"/>
                <a:gd name="T10" fmla="*/ 20 w 70"/>
                <a:gd name="T11" fmla="*/ 50 h 52"/>
                <a:gd name="T12" fmla="*/ 63 w 70"/>
                <a:gd name="T13" fmla="*/ 28 h 52"/>
                <a:gd name="T14" fmla="*/ 68 w 70"/>
                <a:gd name="T15" fmla="*/ 15 h 52"/>
                <a:gd name="T16" fmla="*/ 63 w 70"/>
                <a:gd name="T1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6"/>
                  </a:moveTo>
                  <a:cubicBezTo>
                    <a:pt x="60" y="1"/>
                    <a:pt x="55" y="0"/>
                    <a:pt x="50" y="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2" y="26"/>
                    <a:pt x="0" y="32"/>
                    <a:pt x="2" y="3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51"/>
                    <a:pt x="15" y="52"/>
                    <a:pt x="20" y="50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8" y="26"/>
                    <a:pt x="70" y="20"/>
                    <a:pt x="68" y="15"/>
                  </a:cubicBezTo>
                  <a:lnTo>
                    <a:pt x="6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319" y="2056"/>
              <a:ext cx="179" cy="152"/>
            </a:xfrm>
            <a:custGeom>
              <a:avLst/>
              <a:gdLst>
                <a:gd name="T0" fmla="*/ 327 w 327"/>
                <a:gd name="T1" fmla="*/ 269 h 278"/>
                <a:gd name="T2" fmla="*/ 14 w 327"/>
                <a:gd name="T3" fmla="*/ 269 h 278"/>
                <a:gd name="T4" fmla="*/ 93 w 327"/>
                <a:gd name="T5" fmla="*/ 0 h 278"/>
                <a:gd name="T6" fmla="*/ 90 w 327"/>
                <a:gd name="T7" fmla="*/ 0 h 278"/>
                <a:gd name="T8" fmla="*/ 4 w 327"/>
                <a:gd name="T9" fmla="*/ 267 h 278"/>
                <a:gd name="T10" fmla="*/ 0 w 327"/>
                <a:gd name="T11" fmla="*/ 278 h 278"/>
                <a:gd name="T12" fmla="*/ 326 w 327"/>
                <a:gd name="T13" fmla="*/ 278 h 278"/>
                <a:gd name="T14" fmla="*/ 327 w 327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78">
                  <a:moveTo>
                    <a:pt x="327" y="269"/>
                  </a:moveTo>
                  <a:cubicBezTo>
                    <a:pt x="14" y="269"/>
                    <a:pt x="14" y="269"/>
                    <a:pt x="14" y="26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26" y="278"/>
                    <a:pt x="326" y="278"/>
                    <a:pt x="326" y="278"/>
                  </a:cubicBezTo>
                  <a:cubicBezTo>
                    <a:pt x="327" y="275"/>
                    <a:pt x="327" y="272"/>
                    <a:pt x="327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343" y="2045"/>
              <a:ext cx="175" cy="144"/>
            </a:xfrm>
            <a:custGeom>
              <a:avLst/>
              <a:gdLst>
                <a:gd name="T0" fmla="*/ 321 w 321"/>
                <a:gd name="T1" fmla="*/ 244 h 264"/>
                <a:gd name="T2" fmla="*/ 315 w 321"/>
                <a:gd name="T3" fmla="*/ 236 h 264"/>
                <a:gd name="T4" fmla="*/ 315 w 321"/>
                <a:gd name="T5" fmla="*/ 235 h 264"/>
                <a:gd name="T6" fmla="*/ 313 w 321"/>
                <a:gd name="T7" fmla="*/ 234 h 264"/>
                <a:gd name="T8" fmla="*/ 313 w 321"/>
                <a:gd name="T9" fmla="*/ 233 h 264"/>
                <a:gd name="T10" fmla="*/ 311 w 321"/>
                <a:gd name="T11" fmla="*/ 232 h 264"/>
                <a:gd name="T12" fmla="*/ 283 w 321"/>
                <a:gd name="T13" fmla="*/ 217 h 264"/>
                <a:gd name="T14" fmla="*/ 266 w 321"/>
                <a:gd name="T15" fmla="*/ 216 h 264"/>
                <a:gd name="T16" fmla="*/ 131 w 321"/>
                <a:gd name="T17" fmla="*/ 236 h 264"/>
                <a:gd name="T18" fmla="*/ 131 w 321"/>
                <a:gd name="T19" fmla="*/ 236 h 264"/>
                <a:gd name="T20" fmla="*/ 26 w 321"/>
                <a:gd name="T21" fmla="*/ 252 h 264"/>
                <a:gd name="T22" fmla="*/ 26 w 321"/>
                <a:gd name="T23" fmla="*/ 252 h 264"/>
                <a:gd name="T24" fmla="*/ 91 w 321"/>
                <a:gd name="T25" fmla="*/ 0 h 264"/>
                <a:gd name="T26" fmla="*/ 76 w 321"/>
                <a:gd name="T27" fmla="*/ 9 h 264"/>
                <a:gd name="T28" fmla="*/ 0 w 321"/>
                <a:gd name="T29" fmla="*/ 264 h 264"/>
                <a:gd name="T30" fmla="*/ 293 w 321"/>
                <a:gd name="T31" fmla="*/ 264 h 264"/>
                <a:gd name="T32" fmla="*/ 321 w 321"/>
                <a:gd name="T33" fmla="*/ 244 h 264"/>
                <a:gd name="T34" fmla="*/ 321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321" y="244"/>
                  </a:moveTo>
                  <a:cubicBezTo>
                    <a:pt x="320" y="241"/>
                    <a:pt x="318" y="238"/>
                    <a:pt x="315" y="236"/>
                  </a:cubicBezTo>
                  <a:cubicBezTo>
                    <a:pt x="315" y="235"/>
                    <a:pt x="315" y="235"/>
                    <a:pt x="315" y="235"/>
                  </a:cubicBezTo>
                  <a:cubicBezTo>
                    <a:pt x="314" y="235"/>
                    <a:pt x="314" y="234"/>
                    <a:pt x="313" y="234"/>
                  </a:cubicBezTo>
                  <a:cubicBezTo>
                    <a:pt x="313" y="233"/>
                    <a:pt x="313" y="233"/>
                    <a:pt x="313" y="233"/>
                  </a:cubicBezTo>
                  <a:cubicBezTo>
                    <a:pt x="312" y="233"/>
                    <a:pt x="312" y="232"/>
                    <a:pt x="311" y="232"/>
                  </a:cubicBezTo>
                  <a:cubicBezTo>
                    <a:pt x="300" y="222"/>
                    <a:pt x="288" y="219"/>
                    <a:pt x="283" y="217"/>
                  </a:cubicBezTo>
                  <a:cubicBezTo>
                    <a:pt x="277" y="217"/>
                    <a:pt x="272" y="216"/>
                    <a:pt x="266" y="216"/>
                  </a:cubicBezTo>
                  <a:cubicBezTo>
                    <a:pt x="229" y="216"/>
                    <a:pt x="174" y="226"/>
                    <a:pt x="131" y="236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31" y="236"/>
                    <a:pt x="41" y="255"/>
                    <a:pt x="26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3"/>
                    <a:pt x="79" y="6"/>
                    <a:pt x="76" y="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300" y="250"/>
                    <a:pt x="321" y="244"/>
                    <a:pt x="321" y="244"/>
                  </a:cubicBezTo>
                  <a:cubicBezTo>
                    <a:pt x="321" y="244"/>
                    <a:pt x="321" y="244"/>
                    <a:pt x="32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73" y="2020"/>
              <a:ext cx="151" cy="149"/>
            </a:xfrm>
            <a:custGeom>
              <a:avLst/>
              <a:gdLst>
                <a:gd name="T0" fmla="*/ 226 w 276"/>
                <a:gd name="T1" fmla="*/ 0 h 273"/>
                <a:gd name="T2" fmla="*/ 190 w 276"/>
                <a:gd name="T3" fmla="*/ 4 h 273"/>
                <a:gd name="T4" fmla="*/ 126 w 276"/>
                <a:gd name="T5" fmla="*/ 19 h 273"/>
                <a:gd name="T6" fmla="*/ 126 w 276"/>
                <a:gd name="T7" fmla="*/ 19 h 273"/>
                <a:gd name="T8" fmla="*/ 62 w 276"/>
                <a:gd name="T9" fmla="*/ 34 h 273"/>
                <a:gd name="T10" fmla="*/ 0 w 276"/>
                <a:gd name="T11" fmla="*/ 273 h 273"/>
                <a:gd name="T12" fmla="*/ 70 w 276"/>
                <a:gd name="T13" fmla="*/ 260 h 273"/>
                <a:gd name="T14" fmla="*/ 70 w 276"/>
                <a:gd name="T15" fmla="*/ 260 h 273"/>
                <a:gd name="T16" fmla="*/ 211 w 276"/>
                <a:gd name="T17" fmla="*/ 240 h 273"/>
                <a:gd name="T18" fmla="*/ 276 w 276"/>
                <a:gd name="T19" fmla="*/ 266 h 273"/>
                <a:gd name="T20" fmla="*/ 276 w 276"/>
                <a:gd name="T21" fmla="*/ 32 h 273"/>
                <a:gd name="T22" fmla="*/ 276 w 276"/>
                <a:gd name="T23" fmla="*/ 29 h 273"/>
                <a:gd name="T24" fmla="*/ 226 w 276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73">
                  <a:moveTo>
                    <a:pt x="226" y="0"/>
                  </a:moveTo>
                  <a:cubicBezTo>
                    <a:pt x="216" y="0"/>
                    <a:pt x="204" y="2"/>
                    <a:pt x="190" y="4"/>
                  </a:cubicBezTo>
                  <a:cubicBezTo>
                    <a:pt x="188" y="5"/>
                    <a:pt x="148" y="13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04" y="25"/>
                    <a:pt x="68" y="35"/>
                    <a:pt x="62" y="3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2" y="273"/>
                    <a:pt x="70" y="260"/>
                    <a:pt x="7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115" y="251"/>
                    <a:pt x="172" y="240"/>
                    <a:pt x="211" y="240"/>
                  </a:cubicBezTo>
                  <a:cubicBezTo>
                    <a:pt x="246" y="240"/>
                    <a:pt x="265" y="253"/>
                    <a:pt x="276" y="266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6" y="31"/>
                    <a:pt x="276" y="30"/>
                    <a:pt x="276" y="29"/>
                  </a:cubicBezTo>
                  <a:cubicBezTo>
                    <a:pt x="269" y="18"/>
                    <a:pt x="25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511" y="2194"/>
              <a:ext cx="41" cy="14"/>
            </a:xfrm>
            <a:custGeom>
              <a:avLst/>
              <a:gdLst>
                <a:gd name="T0" fmla="*/ 76 w 76"/>
                <a:gd name="T1" fmla="*/ 21 h 26"/>
                <a:gd name="T2" fmla="*/ 76 w 76"/>
                <a:gd name="T3" fmla="*/ 21 h 26"/>
                <a:gd name="T4" fmla="*/ 76 w 76"/>
                <a:gd name="T5" fmla="*/ 21 h 26"/>
                <a:gd name="T6" fmla="*/ 75 w 76"/>
                <a:gd name="T7" fmla="*/ 20 h 26"/>
                <a:gd name="T8" fmla="*/ 73 w 76"/>
                <a:gd name="T9" fmla="*/ 16 h 26"/>
                <a:gd name="T10" fmla="*/ 70 w 76"/>
                <a:gd name="T11" fmla="*/ 12 h 26"/>
                <a:gd name="T12" fmla="*/ 69 w 76"/>
                <a:gd name="T13" fmla="*/ 12 h 26"/>
                <a:gd name="T14" fmla="*/ 69 w 76"/>
                <a:gd name="T15" fmla="*/ 12 h 26"/>
                <a:gd name="T16" fmla="*/ 45 w 76"/>
                <a:gd name="T17" fmla="*/ 1 h 26"/>
                <a:gd name="T18" fmla="*/ 41 w 76"/>
                <a:gd name="T19" fmla="*/ 0 h 26"/>
                <a:gd name="T20" fmla="*/ 38 w 76"/>
                <a:gd name="T21" fmla="*/ 0 h 26"/>
                <a:gd name="T22" fmla="*/ 38 w 76"/>
                <a:gd name="T23" fmla="*/ 0 h 26"/>
                <a:gd name="T24" fmla="*/ 37 w 76"/>
                <a:gd name="T25" fmla="*/ 0 h 26"/>
                <a:gd name="T26" fmla="*/ 35 w 76"/>
                <a:gd name="T27" fmla="*/ 0 h 26"/>
                <a:gd name="T28" fmla="*/ 31 w 76"/>
                <a:gd name="T29" fmla="*/ 1 h 26"/>
                <a:gd name="T30" fmla="*/ 6 w 76"/>
                <a:gd name="T31" fmla="*/ 12 h 26"/>
                <a:gd name="T32" fmla="*/ 6 w 76"/>
                <a:gd name="T33" fmla="*/ 12 h 26"/>
                <a:gd name="T34" fmla="*/ 6 w 76"/>
                <a:gd name="T35" fmla="*/ 12 h 26"/>
                <a:gd name="T36" fmla="*/ 3 w 76"/>
                <a:gd name="T37" fmla="*/ 16 h 26"/>
                <a:gd name="T38" fmla="*/ 0 w 76"/>
                <a:gd name="T39" fmla="*/ 20 h 26"/>
                <a:gd name="T40" fmla="*/ 0 w 76"/>
                <a:gd name="T41" fmla="*/ 21 h 26"/>
                <a:gd name="T42" fmla="*/ 0 w 76"/>
                <a:gd name="T43" fmla="*/ 21 h 26"/>
                <a:gd name="T44" fmla="*/ 0 w 76"/>
                <a:gd name="T45" fmla="*/ 21 h 26"/>
                <a:gd name="T46" fmla="*/ 1 w 76"/>
                <a:gd name="T47" fmla="*/ 24 h 26"/>
                <a:gd name="T48" fmla="*/ 4 w 76"/>
                <a:gd name="T49" fmla="*/ 26 h 26"/>
                <a:gd name="T50" fmla="*/ 6 w 76"/>
                <a:gd name="T51" fmla="*/ 25 h 26"/>
                <a:gd name="T52" fmla="*/ 38 w 76"/>
                <a:gd name="T53" fmla="*/ 17 h 26"/>
                <a:gd name="T54" fmla="*/ 69 w 76"/>
                <a:gd name="T55" fmla="*/ 25 h 26"/>
                <a:gd name="T56" fmla="*/ 72 w 76"/>
                <a:gd name="T57" fmla="*/ 26 h 26"/>
                <a:gd name="T58" fmla="*/ 75 w 76"/>
                <a:gd name="T59" fmla="*/ 24 h 26"/>
                <a:gd name="T60" fmla="*/ 76 w 76"/>
                <a:gd name="T6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26"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0"/>
                  </a:cubicBezTo>
                  <a:cubicBezTo>
                    <a:pt x="75" y="19"/>
                    <a:pt x="74" y="17"/>
                    <a:pt x="73" y="16"/>
                  </a:cubicBezTo>
                  <a:cubicBezTo>
                    <a:pt x="72" y="15"/>
                    <a:pt x="71" y="13"/>
                    <a:pt x="70" y="12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8"/>
                    <a:pt x="58" y="3"/>
                    <a:pt x="45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8" y="3"/>
                    <a:pt x="11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2" y="17"/>
                    <a:pt x="1" y="19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5" y="26"/>
                    <a:pt x="5" y="26"/>
                    <a:pt x="6" y="25"/>
                  </a:cubicBezTo>
                  <a:cubicBezTo>
                    <a:pt x="10" y="22"/>
                    <a:pt x="16" y="18"/>
                    <a:pt x="38" y="17"/>
                  </a:cubicBezTo>
                  <a:cubicBezTo>
                    <a:pt x="60" y="18"/>
                    <a:pt x="66" y="22"/>
                    <a:pt x="69" y="25"/>
                  </a:cubicBezTo>
                  <a:cubicBezTo>
                    <a:pt x="71" y="26"/>
                    <a:pt x="71" y="26"/>
                    <a:pt x="72" y="26"/>
                  </a:cubicBezTo>
                  <a:cubicBezTo>
                    <a:pt x="73" y="26"/>
                    <a:pt x="73" y="25"/>
                    <a:pt x="75" y="24"/>
                  </a:cubicBezTo>
                  <a:cubicBezTo>
                    <a:pt x="76" y="23"/>
                    <a:pt x="76" y="22"/>
                    <a:pt x="7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65" y="2056"/>
              <a:ext cx="178" cy="152"/>
            </a:xfrm>
            <a:custGeom>
              <a:avLst/>
              <a:gdLst>
                <a:gd name="T0" fmla="*/ 0 w 328"/>
                <a:gd name="T1" fmla="*/ 269 h 278"/>
                <a:gd name="T2" fmla="*/ 314 w 328"/>
                <a:gd name="T3" fmla="*/ 269 h 278"/>
                <a:gd name="T4" fmla="*/ 234 w 328"/>
                <a:gd name="T5" fmla="*/ 0 h 278"/>
                <a:gd name="T6" fmla="*/ 238 w 328"/>
                <a:gd name="T7" fmla="*/ 0 h 278"/>
                <a:gd name="T8" fmla="*/ 324 w 328"/>
                <a:gd name="T9" fmla="*/ 267 h 278"/>
                <a:gd name="T10" fmla="*/ 328 w 328"/>
                <a:gd name="T11" fmla="*/ 278 h 278"/>
                <a:gd name="T12" fmla="*/ 1 w 328"/>
                <a:gd name="T13" fmla="*/ 278 h 278"/>
                <a:gd name="T14" fmla="*/ 0 w 328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78">
                  <a:moveTo>
                    <a:pt x="0" y="269"/>
                  </a:moveTo>
                  <a:cubicBezTo>
                    <a:pt x="314" y="269"/>
                    <a:pt x="314" y="269"/>
                    <a:pt x="314" y="269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5"/>
                    <a:pt x="1" y="272"/>
                    <a:pt x="0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44" y="2045"/>
              <a:ext cx="175" cy="144"/>
            </a:xfrm>
            <a:custGeom>
              <a:avLst/>
              <a:gdLst>
                <a:gd name="T0" fmla="*/ 0 w 321"/>
                <a:gd name="T1" fmla="*/ 244 h 264"/>
                <a:gd name="T2" fmla="*/ 7 w 321"/>
                <a:gd name="T3" fmla="*/ 236 h 264"/>
                <a:gd name="T4" fmla="*/ 7 w 321"/>
                <a:gd name="T5" fmla="*/ 235 h 264"/>
                <a:gd name="T6" fmla="*/ 8 w 321"/>
                <a:gd name="T7" fmla="*/ 234 h 264"/>
                <a:gd name="T8" fmla="*/ 9 w 321"/>
                <a:gd name="T9" fmla="*/ 233 h 264"/>
                <a:gd name="T10" fmla="*/ 11 w 321"/>
                <a:gd name="T11" fmla="*/ 232 h 264"/>
                <a:gd name="T12" fmla="*/ 39 w 321"/>
                <a:gd name="T13" fmla="*/ 217 h 264"/>
                <a:gd name="T14" fmla="*/ 56 w 321"/>
                <a:gd name="T15" fmla="*/ 216 h 264"/>
                <a:gd name="T16" fmla="*/ 191 w 321"/>
                <a:gd name="T17" fmla="*/ 236 h 264"/>
                <a:gd name="T18" fmla="*/ 191 w 321"/>
                <a:gd name="T19" fmla="*/ 236 h 264"/>
                <a:gd name="T20" fmla="*/ 296 w 321"/>
                <a:gd name="T21" fmla="*/ 252 h 264"/>
                <a:gd name="T22" fmla="*/ 296 w 321"/>
                <a:gd name="T23" fmla="*/ 252 h 264"/>
                <a:gd name="T24" fmla="*/ 231 w 321"/>
                <a:gd name="T25" fmla="*/ 0 h 264"/>
                <a:gd name="T26" fmla="*/ 246 w 321"/>
                <a:gd name="T27" fmla="*/ 9 h 264"/>
                <a:gd name="T28" fmla="*/ 321 w 321"/>
                <a:gd name="T29" fmla="*/ 264 h 264"/>
                <a:gd name="T30" fmla="*/ 29 w 321"/>
                <a:gd name="T31" fmla="*/ 264 h 264"/>
                <a:gd name="T32" fmla="*/ 0 w 321"/>
                <a:gd name="T33" fmla="*/ 244 h 264"/>
                <a:gd name="T34" fmla="*/ 0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0" y="244"/>
                  </a:moveTo>
                  <a:cubicBezTo>
                    <a:pt x="1" y="241"/>
                    <a:pt x="4" y="238"/>
                    <a:pt x="7" y="236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7" y="235"/>
                    <a:pt x="8" y="234"/>
                    <a:pt x="8" y="234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3"/>
                    <a:pt x="10" y="232"/>
                    <a:pt x="11" y="232"/>
                  </a:cubicBezTo>
                  <a:cubicBezTo>
                    <a:pt x="21" y="222"/>
                    <a:pt x="33" y="219"/>
                    <a:pt x="39" y="217"/>
                  </a:cubicBezTo>
                  <a:cubicBezTo>
                    <a:pt x="44" y="217"/>
                    <a:pt x="50" y="216"/>
                    <a:pt x="56" y="216"/>
                  </a:cubicBezTo>
                  <a:cubicBezTo>
                    <a:pt x="93" y="216"/>
                    <a:pt x="147" y="226"/>
                    <a:pt x="191" y="236"/>
                  </a:cubicBezTo>
                  <a:cubicBezTo>
                    <a:pt x="191" y="236"/>
                    <a:pt x="191" y="236"/>
                    <a:pt x="191" y="236"/>
                  </a:cubicBezTo>
                  <a:cubicBezTo>
                    <a:pt x="191" y="236"/>
                    <a:pt x="281" y="255"/>
                    <a:pt x="296" y="252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7" y="3"/>
                    <a:pt x="242" y="6"/>
                    <a:pt x="246" y="9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22" y="250"/>
                    <a:pt x="0" y="244"/>
                    <a:pt x="0" y="244"/>
                  </a:cubicBezTo>
                  <a:cubicBezTo>
                    <a:pt x="0" y="244"/>
                    <a:pt x="0" y="244"/>
                    <a:pt x="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539" y="2020"/>
              <a:ext cx="150" cy="149"/>
            </a:xfrm>
            <a:custGeom>
              <a:avLst/>
              <a:gdLst>
                <a:gd name="T0" fmla="*/ 50 w 275"/>
                <a:gd name="T1" fmla="*/ 0 h 273"/>
                <a:gd name="T2" fmla="*/ 85 w 275"/>
                <a:gd name="T3" fmla="*/ 4 h 273"/>
                <a:gd name="T4" fmla="*/ 150 w 275"/>
                <a:gd name="T5" fmla="*/ 19 h 273"/>
                <a:gd name="T6" fmla="*/ 150 w 275"/>
                <a:gd name="T7" fmla="*/ 19 h 273"/>
                <a:gd name="T8" fmla="*/ 214 w 275"/>
                <a:gd name="T9" fmla="*/ 34 h 273"/>
                <a:gd name="T10" fmla="*/ 275 w 275"/>
                <a:gd name="T11" fmla="*/ 273 h 273"/>
                <a:gd name="T12" fmla="*/ 205 w 275"/>
                <a:gd name="T13" fmla="*/ 260 h 273"/>
                <a:gd name="T14" fmla="*/ 205 w 275"/>
                <a:gd name="T15" fmla="*/ 260 h 273"/>
                <a:gd name="T16" fmla="*/ 65 w 275"/>
                <a:gd name="T17" fmla="*/ 240 h 273"/>
                <a:gd name="T18" fmla="*/ 0 w 275"/>
                <a:gd name="T19" fmla="*/ 266 h 273"/>
                <a:gd name="T20" fmla="*/ 0 w 275"/>
                <a:gd name="T21" fmla="*/ 32 h 273"/>
                <a:gd name="T22" fmla="*/ 0 w 275"/>
                <a:gd name="T23" fmla="*/ 29 h 273"/>
                <a:gd name="T24" fmla="*/ 50 w 275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3">
                  <a:moveTo>
                    <a:pt x="50" y="0"/>
                  </a:moveTo>
                  <a:cubicBezTo>
                    <a:pt x="60" y="0"/>
                    <a:pt x="72" y="2"/>
                    <a:pt x="85" y="4"/>
                  </a:cubicBezTo>
                  <a:cubicBezTo>
                    <a:pt x="88" y="5"/>
                    <a:pt x="128" y="13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72" y="25"/>
                    <a:pt x="208" y="35"/>
                    <a:pt x="214" y="34"/>
                  </a:cubicBezTo>
                  <a:cubicBezTo>
                    <a:pt x="275" y="273"/>
                    <a:pt x="275" y="273"/>
                    <a:pt x="275" y="273"/>
                  </a:cubicBezTo>
                  <a:cubicBezTo>
                    <a:pt x="264" y="273"/>
                    <a:pt x="205" y="260"/>
                    <a:pt x="205" y="260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161" y="251"/>
                    <a:pt x="104" y="240"/>
                    <a:pt x="65" y="240"/>
                  </a:cubicBezTo>
                  <a:cubicBezTo>
                    <a:pt x="30" y="240"/>
                    <a:pt x="11" y="253"/>
                    <a:pt x="0" y="26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7" y="18"/>
                    <a:pt x="21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4875" y="1883"/>
              <a:ext cx="194" cy="190"/>
            </a:xfrm>
            <a:custGeom>
              <a:avLst/>
              <a:gdLst>
                <a:gd name="T0" fmla="*/ 0 w 355"/>
                <a:gd name="T1" fmla="*/ 178 h 349"/>
                <a:gd name="T2" fmla="*/ 180 w 355"/>
                <a:gd name="T3" fmla="*/ 0 h 349"/>
                <a:gd name="T4" fmla="*/ 355 w 355"/>
                <a:gd name="T5" fmla="*/ 173 h 349"/>
                <a:gd name="T6" fmla="*/ 180 w 355"/>
                <a:gd name="T7" fmla="*/ 349 h 349"/>
                <a:gd name="T8" fmla="*/ 0 w 355"/>
                <a:gd name="T9" fmla="*/ 178 h 349"/>
                <a:gd name="T10" fmla="*/ 304 w 355"/>
                <a:gd name="T11" fmla="*/ 188 h 349"/>
                <a:gd name="T12" fmla="*/ 171 w 355"/>
                <a:gd name="T13" fmla="*/ 15 h 349"/>
                <a:gd name="T14" fmla="*/ 51 w 355"/>
                <a:gd name="T15" fmla="*/ 162 h 349"/>
                <a:gd name="T16" fmla="*/ 186 w 355"/>
                <a:gd name="T17" fmla="*/ 333 h 349"/>
                <a:gd name="T18" fmla="*/ 304 w 355"/>
                <a:gd name="T19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49">
                  <a:moveTo>
                    <a:pt x="0" y="178"/>
                  </a:moveTo>
                  <a:cubicBezTo>
                    <a:pt x="0" y="77"/>
                    <a:pt x="76" y="0"/>
                    <a:pt x="180" y="0"/>
                  </a:cubicBezTo>
                  <a:cubicBezTo>
                    <a:pt x="296" y="0"/>
                    <a:pt x="355" y="84"/>
                    <a:pt x="355" y="173"/>
                  </a:cubicBezTo>
                  <a:cubicBezTo>
                    <a:pt x="355" y="274"/>
                    <a:pt x="277" y="349"/>
                    <a:pt x="180" y="349"/>
                  </a:cubicBezTo>
                  <a:cubicBezTo>
                    <a:pt x="68" y="349"/>
                    <a:pt x="0" y="268"/>
                    <a:pt x="0" y="178"/>
                  </a:cubicBezTo>
                  <a:close/>
                  <a:moveTo>
                    <a:pt x="304" y="188"/>
                  </a:moveTo>
                  <a:cubicBezTo>
                    <a:pt x="304" y="105"/>
                    <a:pt x="268" y="15"/>
                    <a:pt x="171" y="15"/>
                  </a:cubicBezTo>
                  <a:cubicBezTo>
                    <a:pt x="119" y="15"/>
                    <a:pt x="51" y="51"/>
                    <a:pt x="51" y="162"/>
                  </a:cubicBezTo>
                  <a:cubicBezTo>
                    <a:pt x="51" y="236"/>
                    <a:pt x="87" y="333"/>
                    <a:pt x="186" y="333"/>
                  </a:cubicBezTo>
                  <a:cubicBezTo>
                    <a:pt x="247" y="333"/>
                    <a:pt x="304" y="288"/>
                    <a:pt x="304" y="188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24" y="1887"/>
              <a:ext cx="195" cy="186"/>
            </a:xfrm>
            <a:custGeom>
              <a:avLst/>
              <a:gdLst>
                <a:gd name="T0" fmla="*/ 242 w 357"/>
                <a:gd name="T1" fmla="*/ 0 h 341"/>
                <a:gd name="T2" fmla="*/ 242 w 357"/>
                <a:gd name="T3" fmla="*/ 10 h 341"/>
                <a:gd name="T4" fmla="*/ 255 w 357"/>
                <a:gd name="T5" fmla="*/ 11 h 341"/>
                <a:gd name="T6" fmla="*/ 280 w 357"/>
                <a:gd name="T7" fmla="*/ 22 h 341"/>
                <a:gd name="T8" fmla="*/ 290 w 357"/>
                <a:gd name="T9" fmla="*/ 126 h 341"/>
                <a:gd name="T10" fmla="*/ 290 w 357"/>
                <a:gd name="T11" fmla="*/ 184 h 341"/>
                <a:gd name="T12" fmla="*/ 189 w 357"/>
                <a:gd name="T13" fmla="*/ 318 h 341"/>
                <a:gd name="T14" fmla="*/ 87 w 357"/>
                <a:gd name="T15" fmla="*/ 184 h 341"/>
                <a:gd name="T16" fmla="*/ 87 w 357"/>
                <a:gd name="T17" fmla="*/ 75 h 341"/>
                <a:gd name="T18" fmla="*/ 117 w 357"/>
                <a:gd name="T19" fmla="*/ 11 h 341"/>
                <a:gd name="T20" fmla="*/ 129 w 357"/>
                <a:gd name="T21" fmla="*/ 10 h 341"/>
                <a:gd name="T22" fmla="*/ 129 w 357"/>
                <a:gd name="T23" fmla="*/ 0 h 341"/>
                <a:gd name="T24" fmla="*/ 2 w 357"/>
                <a:gd name="T25" fmla="*/ 0 h 341"/>
                <a:gd name="T26" fmla="*/ 2 w 357"/>
                <a:gd name="T27" fmla="*/ 10 h 341"/>
                <a:gd name="T28" fmla="*/ 15 w 357"/>
                <a:gd name="T29" fmla="*/ 11 h 341"/>
                <a:gd name="T30" fmla="*/ 45 w 357"/>
                <a:gd name="T31" fmla="*/ 75 h 341"/>
                <a:gd name="T32" fmla="*/ 45 w 357"/>
                <a:gd name="T33" fmla="*/ 194 h 341"/>
                <a:gd name="T34" fmla="*/ 85 w 357"/>
                <a:gd name="T35" fmla="*/ 313 h 341"/>
                <a:gd name="T36" fmla="*/ 179 w 357"/>
                <a:gd name="T37" fmla="*/ 341 h 341"/>
                <a:gd name="T38" fmla="*/ 275 w 357"/>
                <a:gd name="T39" fmla="*/ 304 h 341"/>
                <a:gd name="T40" fmla="*/ 310 w 357"/>
                <a:gd name="T41" fmla="*/ 183 h 341"/>
                <a:gd name="T42" fmla="*/ 310 w 357"/>
                <a:gd name="T43" fmla="*/ 126 h 341"/>
                <a:gd name="T44" fmla="*/ 317 w 357"/>
                <a:gd name="T45" fmla="*/ 24 h 341"/>
                <a:gd name="T46" fmla="*/ 343 w 357"/>
                <a:gd name="T47" fmla="*/ 11 h 341"/>
                <a:gd name="T48" fmla="*/ 355 w 357"/>
                <a:gd name="T49" fmla="*/ 10 h 341"/>
                <a:gd name="T50" fmla="*/ 355 w 357"/>
                <a:gd name="T51" fmla="*/ 0 h 341"/>
                <a:gd name="T52" fmla="*/ 242 w 357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341">
                  <a:moveTo>
                    <a:pt x="242" y="0"/>
                  </a:moveTo>
                  <a:cubicBezTo>
                    <a:pt x="240" y="3"/>
                    <a:pt x="240" y="8"/>
                    <a:pt x="242" y="10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67" y="12"/>
                    <a:pt x="277" y="16"/>
                    <a:pt x="280" y="22"/>
                  </a:cubicBezTo>
                  <a:cubicBezTo>
                    <a:pt x="289" y="37"/>
                    <a:pt x="290" y="95"/>
                    <a:pt x="290" y="126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0" y="261"/>
                    <a:pt x="262" y="318"/>
                    <a:pt x="189" y="318"/>
                  </a:cubicBezTo>
                  <a:cubicBezTo>
                    <a:pt x="112" y="318"/>
                    <a:pt x="87" y="265"/>
                    <a:pt x="87" y="18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23"/>
                    <a:pt x="88" y="14"/>
                    <a:pt x="117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1" y="9"/>
                    <a:pt x="131" y="3"/>
                    <a:pt x="1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4" y="14"/>
                    <a:pt x="45" y="23"/>
                    <a:pt x="45" y="75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254"/>
                    <a:pt x="58" y="291"/>
                    <a:pt x="85" y="313"/>
                  </a:cubicBezTo>
                  <a:cubicBezTo>
                    <a:pt x="109" y="334"/>
                    <a:pt x="144" y="341"/>
                    <a:pt x="179" y="341"/>
                  </a:cubicBezTo>
                  <a:cubicBezTo>
                    <a:pt x="216" y="341"/>
                    <a:pt x="253" y="327"/>
                    <a:pt x="275" y="304"/>
                  </a:cubicBezTo>
                  <a:cubicBezTo>
                    <a:pt x="303" y="274"/>
                    <a:pt x="310" y="227"/>
                    <a:pt x="310" y="183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10" y="98"/>
                    <a:pt x="310" y="40"/>
                    <a:pt x="317" y="24"/>
                  </a:cubicBezTo>
                  <a:cubicBezTo>
                    <a:pt x="320" y="17"/>
                    <a:pt x="330" y="12"/>
                    <a:pt x="343" y="11"/>
                  </a:cubicBezTo>
                  <a:cubicBezTo>
                    <a:pt x="355" y="10"/>
                    <a:pt x="355" y="10"/>
                    <a:pt x="355" y="10"/>
                  </a:cubicBezTo>
                  <a:cubicBezTo>
                    <a:pt x="357" y="8"/>
                    <a:pt x="357" y="3"/>
                    <a:pt x="355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575" y="1887"/>
              <a:ext cx="195" cy="186"/>
            </a:xfrm>
            <a:custGeom>
              <a:avLst/>
              <a:gdLst>
                <a:gd name="T0" fmla="*/ 252 w 358"/>
                <a:gd name="T1" fmla="*/ 0 h 341"/>
                <a:gd name="T2" fmla="*/ 252 w 358"/>
                <a:gd name="T3" fmla="*/ 11 h 341"/>
                <a:gd name="T4" fmla="*/ 261 w 358"/>
                <a:gd name="T5" fmla="*/ 12 h 341"/>
                <a:gd name="T6" fmla="*/ 284 w 358"/>
                <a:gd name="T7" fmla="*/ 22 h 341"/>
                <a:gd name="T8" fmla="*/ 279 w 358"/>
                <a:gd name="T9" fmla="*/ 41 h 341"/>
                <a:gd name="T10" fmla="*/ 233 w 358"/>
                <a:gd name="T11" fmla="*/ 154 h 341"/>
                <a:gd name="T12" fmla="*/ 184 w 358"/>
                <a:gd name="T13" fmla="*/ 266 h 341"/>
                <a:gd name="T14" fmla="*/ 113 w 358"/>
                <a:gd name="T15" fmla="*/ 92 h 341"/>
                <a:gd name="T16" fmla="*/ 87 w 358"/>
                <a:gd name="T17" fmla="*/ 22 h 341"/>
                <a:gd name="T18" fmla="*/ 111 w 358"/>
                <a:gd name="T19" fmla="*/ 12 h 341"/>
                <a:gd name="T20" fmla="*/ 119 w 358"/>
                <a:gd name="T21" fmla="*/ 11 h 341"/>
                <a:gd name="T22" fmla="*/ 119 w 358"/>
                <a:gd name="T23" fmla="*/ 0 h 341"/>
                <a:gd name="T24" fmla="*/ 3 w 358"/>
                <a:gd name="T25" fmla="*/ 0 h 341"/>
                <a:gd name="T26" fmla="*/ 3 w 358"/>
                <a:gd name="T27" fmla="*/ 11 h 341"/>
                <a:gd name="T28" fmla="*/ 12 w 358"/>
                <a:gd name="T29" fmla="*/ 12 h 341"/>
                <a:gd name="T30" fmla="*/ 53 w 358"/>
                <a:gd name="T31" fmla="*/ 53 h 341"/>
                <a:gd name="T32" fmla="*/ 142 w 358"/>
                <a:gd name="T33" fmla="*/ 272 h 341"/>
                <a:gd name="T34" fmla="*/ 165 w 358"/>
                <a:gd name="T35" fmla="*/ 339 h 341"/>
                <a:gd name="T36" fmla="*/ 173 w 358"/>
                <a:gd name="T37" fmla="*/ 341 h 341"/>
                <a:gd name="T38" fmla="*/ 178 w 358"/>
                <a:gd name="T39" fmla="*/ 339 h 341"/>
                <a:gd name="T40" fmla="*/ 231 w 358"/>
                <a:gd name="T41" fmla="*/ 207 h 341"/>
                <a:gd name="T42" fmla="*/ 258 w 358"/>
                <a:gd name="T43" fmla="*/ 146 h 341"/>
                <a:gd name="T44" fmla="*/ 314 w 358"/>
                <a:gd name="T45" fmla="*/ 30 h 341"/>
                <a:gd name="T46" fmla="*/ 340 w 358"/>
                <a:gd name="T47" fmla="*/ 12 h 341"/>
                <a:gd name="T48" fmla="*/ 356 w 358"/>
                <a:gd name="T49" fmla="*/ 11 h 341"/>
                <a:gd name="T50" fmla="*/ 356 w 358"/>
                <a:gd name="T51" fmla="*/ 0 h 341"/>
                <a:gd name="T52" fmla="*/ 252 w 358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8" h="341">
                  <a:moveTo>
                    <a:pt x="252" y="0"/>
                  </a:moveTo>
                  <a:cubicBezTo>
                    <a:pt x="250" y="3"/>
                    <a:pt x="249" y="8"/>
                    <a:pt x="252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79" y="14"/>
                    <a:pt x="284" y="18"/>
                    <a:pt x="284" y="22"/>
                  </a:cubicBezTo>
                  <a:cubicBezTo>
                    <a:pt x="284" y="25"/>
                    <a:pt x="283" y="31"/>
                    <a:pt x="279" y="41"/>
                  </a:cubicBezTo>
                  <a:cubicBezTo>
                    <a:pt x="271" y="63"/>
                    <a:pt x="248" y="120"/>
                    <a:pt x="233" y="154"/>
                  </a:cubicBezTo>
                  <a:cubicBezTo>
                    <a:pt x="221" y="181"/>
                    <a:pt x="200" y="233"/>
                    <a:pt x="184" y="266"/>
                  </a:cubicBezTo>
                  <a:cubicBezTo>
                    <a:pt x="159" y="209"/>
                    <a:pt x="136" y="151"/>
                    <a:pt x="113" y="92"/>
                  </a:cubicBezTo>
                  <a:cubicBezTo>
                    <a:pt x="97" y="54"/>
                    <a:pt x="88" y="27"/>
                    <a:pt x="87" y="22"/>
                  </a:cubicBezTo>
                  <a:cubicBezTo>
                    <a:pt x="88" y="18"/>
                    <a:pt x="92" y="14"/>
                    <a:pt x="111" y="12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8"/>
                    <a:pt x="121" y="3"/>
                    <a:pt x="1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4" y="14"/>
                    <a:pt x="42" y="25"/>
                    <a:pt x="53" y="53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151" y="293"/>
                    <a:pt x="159" y="318"/>
                    <a:pt x="165" y="339"/>
                  </a:cubicBezTo>
                  <a:cubicBezTo>
                    <a:pt x="168" y="340"/>
                    <a:pt x="170" y="341"/>
                    <a:pt x="173" y="341"/>
                  </a:cubicBezTo>
                  <a:cubicBezTo>
                    <a:pt x="175" y="341"/>
                    <a:pt x="177" y="340"/>
                    <a:pt x="178" y="339"/>
                  </a:cubicBezTo>
                  <a:cubicBezTo>
                    <a:pt x="187" y="312"/>
                    <a:pt x="210" y="254"/>
                    <a:pt x="231" y="20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80" y="94"/>
                    <a:pt x="300" y="53"/>
                    <a:pt x="314" y="30"/>
                  </a:cubicBezTo>
                  <a:cubicBezTo>
                    <a:pt x="321" y="19"/>
                    <a:pt x="328" y="13"/>
                    <a:pt x="340" y="12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8" y="9"/>
                    <a:pt x="358" y="3"/>
                    <a:pt x="356" y="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244" y="1887"/>
              <a:ext cx="203" cy="186"/>
            </a:xfrm>
            <a:custGeom>
              <a:avLst/>
              <a:gdLst>
                <a:gd name="T0" fmla="*/ 370 w 372"/>
                <a:gd name="T1" fmla="*/ 0 h 341"/>
                <a:gd name="T2" fmla="*/ 255 w 372"/>
                <a:gd name="T3" fmla="*/ 0 h 341"/>
                <a:gd name="T4" fmla="*/ 256 w 372"/>
                <a:gd name="T5" fmla="*/ 11 h 341"/>
                <a:gd name="T6" fmla="*/ 264 w 372"/>
                <a:gd name="T7" fmla="*/ 12 h 341"/>
                <a:gd name="T8" fmla="*/ 295 w 372"/>
                <a:gd name="T9" fmla="*/ 22 h 341"/>
                <a:gd name="T10" fmla="*/ 305 w 372"/>
                <a:gd name="T11" fmla="*/ 126 h 341"/>
                <a:gd name="T12" fmla="*/ 305 w 372"/>
                <a:gd name="T13" fmla="*/ 234 h 341"/>
                <a:gd name="T14" fmla="*/ 303 w 372"/>
                <a:gd name="T15" fmla="*/ 255 h 341"/>
                <a:gd name="T16" fmla="*/ 302 w 372"/>
                <a:gd name="T17" fmla="*/ 255 h 341"/>
                <a:gd name="T18" fmla="*/ 219 w 372"/>
                <a:gd name="T19" fmla="*/ 164 h 341"/>
                <a:gd name="T20" fmla="*/ 170 w 372"/>
                <a:gd name="T21" fmla="*/ 109 h 341"/>
                <a:gd name="T22" fmla="*/ 85 w 372"/>
                <a:gd name="T23" fmla="*/ 0 h 341"/>
                <a:gd name="T24" fmla="*/ 2 w 372"/>
                <a:gd name="T25" fmla="*/ 0 h 341"/>
                <a:gd name="T26" fmla="*/ 3 w 372"/>
                <a:gd name="T27" fmla="*/ 11 h 341"/>
                <a:gd name="T28" fmla="*/ 12 w 372"/>
                <a:gd name="T29" fmla="*/ 12 h 341"/>
                <a:gd name="T30" fmla="*/ 43 w 372"/>
                <a:gd name="T31" fmla="*/ 24 h 341"/>
                <a:gd name="T32" fmla="*/ 54 w 372"/>
                <a:gd name="T33" fmla="*/ 60 h 341"/>
                <a:gd name="T34" fmla="*/ 54 w 372"/>
                <a:gd name="T35" fmla="*/ 206 h 341"/>
                <a:gd name="T36" fmla="*/ 47 w 372"/>
                <a:gd name="T37" fmla="*/ 310 h 341"/>
                <a:gd name="T38" fmla="*/ 25 w 372"/>
                <a:gd name="T39" fmla="*/ 320 h 341"/>
                <a:gd name="T40" fmla="*/ 12 w 372"/>
                <a:gd name="T41" fmla="*/ 321 h 341"/>
                <a:gd name="T42" fmla="*/ 11 w 372"/>
                <a:gd name="T43" fmla="*/ 332 h 341"/>
                <a:gd name="T44" fmla="*/ 126 w 372"/>
                <a:gd name="T45" fmla="*/ 332 h 341"/>
                <a:gd name="T46" fmla="*/ 125 w 372"/>
                <a:gd name="T47" fmla="*/ 321 h 341"/>
                <a:gd name="T48" fmla="*/ 109 w 372"/>
                <a:gd name="T49" fmla="*/ 320 h 341"/>
                <a:gd name="T50" fmla="*/ 84 w 372"/>
                <a:gd name="T51" fmla="*/ 310 h 341"/>
                <a:gd name="T52" fmla="*/ 75 w 372"/>
                <a:gd name="T53" fmla="*/ 206 h 341"/>
                <a:gd name="T54" fmla="*/ 75 w 372"/>
                <a:gd name="T55" fmla="*/ 96 h 341"/>
                <a:gd name="T56" fmla="*/ 77 w 372"/>
                <a:gd name="T57" fmla="*/ 63 h 341"/>
                <a:gd name="T58" fmla="*/ 78 w 372"/>
                <a:gd name="T59" fmla="*/ 63 h 341"/>
                <a:gd name="T60" fmla="*/ 137 w 372"/>
                <a:gd name="T61" fmla="*/ 131 h 341"/>
                <a:gd name="T62" fmla="*/ 254 w 372"/>
                <a:gd name="T63" fmla="*/ 264 h 341"/>
                <a:gd name="T64" fmla="*/ 318 w 372"/>
                <a:gd name="T65" fmla="*/ 341 h 341"/>
                <a:gd name="T66" fmla="*/ 328 w 372"/>
                <a:gd name="T67" fmla="*/ 335 h 341"/>
                <a:gd name="T68" fmla="*/ 326 w 372"/>
                <a:gd name="T69" fmla="*/ 247 h 341"/>
                <a:gd name="T70" fmla="*/ 326 w 372"/>
                <a:gd name="T71" fmla="*/ 126 h 341"/>
                <a:gd name="T72" fmla="*/ 334 w 372"/>
                <a:gd name="T73" fmla="*/ 23 h 341"/>
                <a:gd name="T74" fmla="*/ 362 w 372"/>
                <a:gd name="T75" fmla="*/ 12 h 341"/>
                <a:gd name="T76" fmla="*/ 369 w 372"/>
                <a:gd name="T77" fmla="*/ 11 h 341"/>
                <a:gd name="T78" fmla="*/ 370 w 372"/>
                <a:gd name="T7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41">
                  <a:moveTo>
                    <a:pt x="370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3" y="3"/>
                    <a:pt x="253" y="9"/>
                    <a:pt x="256" y="11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84" y="14"/>
                    <a:pt x="292" y="18"/>
                    <a:pt x="295" y="22"/>
                  </a:cubicBezTo>
                  <a:cubicBezTo>
                    <a:pt x="305" y="37"/>
                    <a:pt x="305" y="103"/>
                    <a:pt x="305" y="126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5" y="245"/>
                    <a:pt x="305" y="253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279" y="231"/>
                    <a:pt x="254" y="203"/>
                    <a:pt x="219" y="164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55" y="91"/>
                    <a:pt x="97" y="27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4" y="13"/>
                    <a:pt x="36" y="17"/>
                    <a:pt x="43" y="24"/>
                  </a:cubicBezTo>
                  <a:cubicBezTo>
                    <a:pt x="54" y="36"/>
                    <a:pt x="54" y="46"/>
                    <a:pt x="54" y="60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0"/>
                    <a:pt x="55" y="292"/>
                    <a:pt x="47" y="310"/>
                  </a:cubicBezTo>
                  <a:cubicBezTo>
                    <a:pt x="45" y="315"/>
                    <a:pt x="37" y="319"/>
                    <a:pt x="25" y="320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9" y="324"/>
                    <a:pt x="9" y="329"/>
                    <a:pt x="11" y="332"/>
                  </a:cubicBezTo>
                  <a:cubicBezTo>
                    <a:pt x="126" y="332"/>
                    <a:pt x="126" y="332"/>
                    <a:pt x="126" y="332"/>
                  </a:cubicBezTo>
                  <a:cubicBezTo>
                    <a:pt x="128" y="330"/>
                    <a:pt x="128" y="325"/>
                    <a:pt x="125" y="321"/>
                  </a:cubicBezTo>
                  <a:cubicBezTo>
                    <a:pt x="109" y="320"/>
                    <a:pt x="109" y="320"/>
                    <a:pt x="109" y="320"/>
                  </a:cubicBezTo>
                  <a:cubicBezTo>
                    <a:pt x="97" y="319"/>
                    <a:pt x="87" y="316"/>
                    <a:pt x="84" y="310"/>
                  </a:cubicBezTo>
                  <a:cubicBezTo>
                    <a:pt x="76" y="295"/>
                    <a:pt x="75" y="230"/>
                    <a:pt x="75" y="20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81"/>
                    <a:pt x="75" y="69"/>
                    <a:pt x="77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9" y="74"/>
                    <a:pt x="123" y="116"/>
                    <a:pt x="137" y="131"/>
                  </a:cubicBezTo>
                  <a:cubicBezTo>
                    <a:pt x="254" y="264"/>
                    <a:pt x="254" y="264"/>
                    <a:pt x="254" y="264"/>
                  </a:cubicBezTo>
                  <a:cubicBezTo>
                    <a:pt x="297" y="314"/>
                    <a:pt x="312" y="332"/>
                    <a:pt x="318" y="341"/>
                  </a:cubicBezTo>
                  <a:cubicBezTo>
                    <a:pt x="324" y="341"/>
                    <a:pt x="327" y="338"/>
                    <a:pt x="328" y="335"/>
                  </a:cubicBezTo>
                  <a:cubicBezTo>
                    <a:pt x="326" y="322"/>
                    <a:pt x="326" y="262"/>
                    <a:pt x="326" y="247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6" y="103"/>
                    <a:pt x="325" y="41"/>
                    <a:pt x="334" y="23"/>
                  </a:cubicBezTo>
                  <a:cubicBezTo>
                    <a:pt x="336" y="19"/>
                    <a:pt x="346" y="14"/>
                    <a:pt x="362" y="12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72" y="8"/>
                    <a:pt x="372" y="3"/>
                    <a:pt x="370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7" y="1887"/>
              <a:ext cx="72" cy="181"/>
            </a:xfrm>
            <a:custGeom>
              <a:avLst/>
              <a:gdLst>
                <a:gd name="T0" fmla="*/ 15 w 133"/>
                <a:gd name="T1" fmla="*/ 12 h 332"/>
                <a:gd name="T2" fmla="*/ 46 w 133"/>
                <a:gd name="T3" fmla="*/ 76 h 332"/>
                <a:gd name="T4" fmla="*/ 46 w 133"/>
                <a:gd name="T5" fmla="*/ 256 h 332"/>
                <a:gd name="T6" fmla="*/ 15 w 133"/>
                <a:gd name="T7" fmla="*/ 320 h 332"/>
                <a:gd name="T8" fmla="*/ 3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1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1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3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5" y="14"/>
                    <a:pt x="46" y="23"/>
                    <a:pt x="46" y="76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46" y="309"/>
                    <a:pt x="45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3" y="329"/>
                    <a:pt x="133" y="323"/>
                    <a:pt x="131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3" y="9"/>
                    <a:pt x="133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3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303" y="1887"/>
              <a:ext cx="73" cy="181"/>
            </a:xfrm>
            <a:custGeom>
              <a:avLst/>
              <a:gdLst>
                <a:gd name="T0" fmla="*/ 15 w 133"/>
                <a:gd name="T1" fmla="*/ 12 h 332"/>
                <a:gd name="T2" fmla="*/ 45 w 133"/>
                <a:gd name="T3" fmla="*/ 76 h 332"/>
                <a:gd name="T4" fmla="*/ 45 w 133"/>
                <a:gd name="T5" fmla="*/ 256 h 332"/>
                <a:gd name="T6" fmla="*/ 15 w 133"/>
                <a:gd name="T7" fmla="*/ 320 h 332"/>
                <a:gd name="T8" fmla="*/ 2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0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0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2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4" y="14"/>
                    <a:pt x="45" y="23"/>
                    <a:pt x="45" y="7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5" y="309"/>
                    <a:pt x="44" y="316"/>
                    <a:pt x="15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2" y="329"/>
                    <a:pt x="133" y="323"/>
                    <a:pt x="130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3" y="9"/>
                    <a:pt x="132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604" y="1887"/>
              <a:ext cx="171" cy="181"/>
            </a:xfrm>
            <a:custGeom>
              <a:avLst/>
              <a:gdLst>
                <a:gd name="T0" fmla="*/ 17 w 313"/>
                <a:gd name="T1" fmla="*/ 13 h 332"/>
                <a:gd name="T2" fmla="*/ 57 w 313"/>
                <a:gd name="T3" fmla="*/ 52 h 332"/>
                <a:gd name="T4" fmla="*/ 116 w 313"/>
                <a:gd name="T5" fmla="*/ 168 h 332"/>
                <a:gd name="T6" fmla="*/ 132 w 313"/>
                <a:gd name="T7" fmla="*/ 230 h 332"/>
                <a:gd name="T8" fmla="*/ 132 w 313"/>
                <a:gd name="T9" fmla="*/ 256 h 332"/>
                <a:gd name="T10" fmla="*/ 102 w 313"/>
                <a:gd name="T11" fmla="*/ 320 h 332"/>
                <a:gd name="T12" fmla="*/ 86 w 313"/>
                <a:gd name="T13" fmla="*/ 321 h 332"/>
                <a:gd name="T14" fmla="*/ 86 w 313"/>
                <a:gd name="T15" fmla="*/ 332 h 332"/>
                <a:gd name="T16" fmla="*/ 223 w 313"/>
                <a:gd name="T17" fmla="*/ 332 h 332"/>
                <a:gd name="T18" fmla="*/ 223 w 313"/>
                <a:gd name="T19" fmla="*/ 321 h 332"/>
                <a:gd name="T20" fmla="*/ 204 w 313"/>
                <a:gd name="T21" fmla="*/ 320 h 332"/>
                <a:gd name="T22" fmla="*/ 174 w 313"/>
                <a:gd name="T23" fmla="*/ 256 h 332"/>
                <a:gd name="T24" fmla="*/ 174 w 313"/>
                <a:gd name="T25" fmla="*/ 230 h 332"/>
                <a:gd name="T26" fmla="*/ 197 w 313"/>
                <a:gd name="T27" fmla="*/ 148 h 332"/>
                <a:gd name="T28" fmla="*/ 229 w 313"/>
                <a:gd name="T29" fmla="*/ 93 h 332"/>
                <a:gd name="T30" fmla="*/ 295 w 313"/>
                <a:gd name="T31" fmla="*/ 13 h 332"/>
                <a:gd name="T32" fmla="*/ 310 w 313"/>
                <a:gd name="T33" fmla="*/ 11 h 332"/>
                <a:gd name="T34" fmla="*/ 310 w 313"/>
                <a:gd name="T35" fmla="*/ 0 h 332"/>
                <a:gd name="T36" fmla="*/ 212 w 313"/>
                <a:gd name="T37" fmla="*/ 0 h 332"/>
                <a:gd name="T38" fmla="*/ 212 w 313"/>
                <a:gd name="T39" fmla="*/ 11 h 332"/>
                <a:gd name="T40" fmla="*/ 221 w 313"/>
                <a:gd name="T41" fmla="*/ 12 h 332"/>
                <a:gd name="T42" fmla="*/ 243 w 313"/>
                <a:gd name="T43" fmla="*/ 20 h 332"/>
                <a:gd name="T44" fmla="*/ 210 w 313"/>
                <a:gd name="T45" fmla="*/ 87 h 332"/>
                <a:gd name="T46" fmla="*/ 162 w 313"/>
                <a:gd name="T47" fmla="*/ 172 h 332"/>
                <a:gd name="T48" fmla="*/ 105 w 313"/>
                <a:gd name="T49" fmla="*/ 60 h 332"/>
                <a:gd name="T50" fmla="*/ 90 w 313"/>
                <a:gd name="T51" fmla="*/ 21 h 332"/>
                <a:gd name="T52" fmla="*/ 111 w 313"/>
                <a:gd name="T53" fmla="*/ 12 h 332"/>
                <a:gd name="T54" fmla="*/ 118 w 313"/>
                <a:gd name="T55" fmla="*/ 11 h 332"/>
                <a:gd name="T56" fmla="*/ 118 w 313"/>
                <a:gd name="T57" fmla="*/ 0 h 332"/>
                <a:gd name="T58" fmla="*/ 2 w 313"/>
                <a:gd name="T59" fmla="*/ 0 h 332"/>
                <a:gd name="T60" fmla="*/ 3 w 313"/>
                <a:gd name="T61" fmla="*/ 11 h 332"/>
                <a:gd name="T62" fmla="*/ 17 w 313"/>
                <a:gd name="T63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332">
                  <a:moveTo>
                    <a:pt x="17" y="13"/>
                  </a:moveTo>
                  <a:cubicBezTo>
                    <a:pt x="32" y="16"/>
                    <a:pt x="39" y="19"/>
                    <a:pt x="57" y="52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31" y="196"/>
                    <a:pt x="132" y="202"/>
                    <a:pt x="132" y="230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310"/>
                    <a:pt x="131" y="317"/>
                    <a:pt x="102" y="320"/>
                  </a:cubicBezTo>
                  <a:cubicBezTo>
                    <a:pt x="86" y="321"/>
                    <a:pt x="86" y="321"/>
                    <a:pt x="86" y="321"/>
                  </a:cubicBezTo>
                  <a:cubicBezTo>
                    <a:pt x="84" y="324"/>
                    <a:pt x="84" y="330"/>
                    <a:pt x="86" y="332"/>
                  </a:cubicBezTo>
                  <a:cubicBezTo>
                    <a:pt x="223" y="332"/>
                    <a:pt x="223" y="332"/>
                    <a:pt x="223" y="332"/>
                  </a:cubicBezTo>
                  <a:cubicBezTo>
                    <a:pt x="225" y="330"/>
                    <a:pt x="225" y="324"/>
                    <a:pt x="223" y="321"/>
                  </a:cubicBezTo>
                  <a:cubicBezTo>
                    <a:pt x="204" y="320"/>
                    <a:pt x="204" y="320"/>
                    <a:pt x="204" y="320"/>
                  </a:cubicBezTo>
                  <a:cubicBezTo>
                    <a:pt x="177" y="318"/>
                    <a:pt x="174" y="310"/>
                    <a:pt x="174" y="256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191"/>
                    <a:pt x="175" y="186"/>
                    <a:pt x="197" y="148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54" y="50"/>
                    <a:pt x="269" y="18"/>
                    <a:pt x="295" y="13"/>
                  </a:cubicBezTo>
                  <a:cubicBezTo>
                    <a:pt x="310" y="11"/>
                    <a:pt x="310" y="11"/>
                    <a:pt x="310" y="11"/>
                  </a:cubicBezTo>
                  <a:cubicBezTo>
                    <a:pt x="313" y="8"/>
                    <a:pt x="313" y="3"/>
                    <a:pt x="310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9" y="3"/>
                    <a:pt x="209" y="8"/>
                    <a:pt x="212" y="11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33" y="13"/>
                    <a:pt x="243" y="17"/>
                    <a:pt x="243" y="20"/>
                  </a:cubicBezTo>
                  <a:cubicBezTo>
                    <a:pt x="243" y="26"/>
                    <a:pt x="224" y="60"/>
                    <a:pt x="210" y="87"/>
                  </a:cubicBezTo>
                  <a:cubicBezTo>
                    <a:pt x="195" y="116"/>
                    <a:pt x="178" y="145"/>
                    <a:pt x="162" y="172"/>
                  </a:cubicBezTo>
                  <a:cubicBezTo>
                    <a:pt x="143" y="137"/>
                    <a:pt x="124" y="97"/>
                    <a:pt x="105" y="60"/>
                  </a:cubicBezTo>
                  <a:cubicBezTo>
                    <a:pt x="103" y="55"/>
                    <a:pt x="90" y="26"/>
                    <a:pt x="90" y="21"/>
                  </a:cubicBezTo>
                  <a:cubicBezTo>
                    <a:pt x="90" y="17"/>
                    <a:pt x="93" y="15"/>
                    <a:pt x="111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0" y="9"/>
                    <a:pt x="120" y="3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3" y="11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094" y="1887"/>
              <a:ext cx="125" cy="181"/>
            </a:xfrm>
            <a:custGeom>
              <a:avLst/>
              <a:gdLst>
                <a:gd name="T0" fmla="*/ 228 w 229"/>
                <a:gd name="T1" fmla="*/ 0 h 332"/>
                <a:gd name="T2" fmla="*/ 160 w 229"/>
                <a:gd name="T3" fmla="*/ 0 h 332"/>
                <a:gd name="T4" fmla="*/ 67 w 229"/>
                <a:gd name="T5" fmla="*/ 0 h 332"/>
                <a:gd name="T6" fmla="*/ 7 w 229"/>
                <a:gd name="T7" fmla="*/ 0 h 332"/>
                <a:gd name="T8" fmla="*/ 7 w 229"/>
                <a:gd name="T9" fmla="*/ 11 h 332"/>
                <a:gd name="T10" fmla="*/ 16 w 229"/>
                <a:gd name="T11" fmla="*/ 12 h 332"/>
                <a:gd name="T12" fmla="*/ 46 w 229"/>
                <a:gd name="T13" fmla="*/ 75 h 332"/>
                <a:gd name="T14" fmla="*/ 46 w 229"/>
                <a:gd name="T15" fmla="*/ 257 h 332"/>
                <a:gd name="T16" fmla="*/ 16 w 229"/>
                <a:gd name="T17" fmla="*/ 320 h 332"/>
                <a:gd name="T18" fmla="*/ 3 w 229"/>
                <a:gd name="T19" fmla="*/ 321 h 332"/>
                <a:gd name="T20" fmla="*/ 2 w 229"/>
                <a:gd name="T21" fmla="*/ 332 h 332"/>
                <a:gd name="T22" fmla="*/ 135 w 229"/>
                <a:gd name="T23" fmla="*/ 332 h 332"/>
                <a:gd name="T24" fmla="*/ 135 w 229"/>
                <a:gd name="T25" fmla="*/ 321 h 332"/>
                <a:gd name="T26" fmla="*/ 118 w 229"/>
                <a:gd name="T27" fmla="*/ 320 h 332"/>
                <a:gd name="T28" fmla="*/ 87 w 229"/>
                <a:gd name="T29" fmla="*/ 257 h 332"/>
                <a:gd name="T30" fmla="*/ 87 w 229"/>
                <a:gd name="T31" fmla="*/ 187 h 332"/>
                <a:gd name="T32" fmla="*/ 104 w 229"/>
                <a:gd name="T33" fmla="*/ 173 h 332"/>
                <a:gd name="T34" fmla="*/ 138 w 229"/>
                <a:gd name="T35" fmla="*/ 173 h 332"/>
                <a:gd name="T36" fmla="*/ 177 w 229"/>
                <a:gd name="T37" fmla="*/ 176 h 332"/>
                <a:gd name="T38" fmla="*/ 193 w 229"/>
                <a:gd name="T39" fmla="*/ 195 h 332"/>
                <a:gd name="T40" fmla="*/ 198 w 229"/>
                <a:gd name="T41" fmla="*/ 215 h 332"/>
                <a:gd name="T42" fmla="*/ 209 w 229"/>
                <a:gd name="T43" fmla="*/ 216 h 332"/>
                <a:gd name="T44" fmla="*/ 209 w 229"/>
                <a:gd name="T45" fmla="*/ 113 h 332"/>
                <a:gd name="T46" fmla="*/ 198 w 229"/>
                <a:gd name="T47" fmla="*/ 115 h 332"/>
                <a:gd name="T48" fmla="*/ 193 w 229"/>
                <a:gd name="T49" fmla="*/ 135 h 332"/>
                <a:gd name="T50" fmla="*/ 181 w 229"/>
                <a:gd name="T51" fmla="*/ 153 h 332"/>
                <a:gd name="T52" fmla="*/ 138 w 229"/>
                <a:gd name="T53" fmla="*/ 156 h 332"/>
                <a:gd name="T54" fmla="*/ 104 w 229"/>
                <a:gd name="T55" fmla="*/ 156 h 332"/>
                <a:gd name="T56" fmla="*/ 87 w 229"/>
                <a:gd name="T57" fmla="*/ 142 h 332"/>
                <a:gd name="T58" fmla="*/ 87 w 229"/>
                <a:gd name="T59" fmla="*/ 36 h 332"/>
                <a:gd name="T60" fmla="*/ 102 w 229"/>
                <a:gd name="T61" fmla="*/ 16 h 332"/>
                <a:gd name="T62" fmla="*/ 133 w 229"/>
                <a:gd name="T63" fmla="*/ 16 h 332"/>
                <a:gd name="T64" fmla="*/ 182 w 229"/>
                <a:gd name="T65" fmla="*/ 19 h 332"/>
                <a:gd name="T66" fmla="*/ 217 w 229"/>
                <a:gd name="T67" fmla="*/ 66 h 332"/>
                <a:gd name="T68" fmla="*/ 229 w 229"/>
                <a:gd name="T69" fmla="*/ 65 h 332"/>
                <a:gd name="T70" fmla="*/ 228 w 229"/>
                <a:gd name="T7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332">
                  <a:moveTo>
                    <a:pt x="22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5" y="9"/>
                    <a:pt x="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45" y="16"/>
                    <a:pt x="46" y="23"/>
                    <a:pt x="46" y="75"/>
                  </a:cubicBezTo>
                  <a:cubicBezTo>
                    <a:pt x="46" y="257"/>
                    <a:pt x="46" y="257"/>
                    <a:pt x="46" y="257"/>
                  </a:cubicBezTo>
                  <a:cubicBezTo>
                    <a:pt x="46" y="310"/>
                    <a:pt x="45" y="316"/>
                    <a:pt x="16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1" y="330"/>
                    <a:pt x="2" y="332"/>
                  </a:cubicBezTo>
                  <a:cubicBezTo>
                    <a:pt x="135" y="332"/>
                    <a:pt x="135" y="332"/>
                    <a:pt x="135" y="332"/>
                  </a:cubicBezTo>
                  <a:cubicBezTo>
                    <a:pt x="137" y="329"/>
                    <a:pt x="137" y="323"/>
                    <a:pt x="135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7"/>
                    <a:pt x="87" y="310"/>
                    <a:pt x="87" y="257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7" y="174"/>
                    <a:pt x="89" y="173"/>
                    <a:pt x="104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57" y="173"/>
                    <a:pt x="170" y="174"/>
                    <a:pt x="177" y="176"/>
                  </a:cubicBezTo>
                  <a:cubicBezTo>
                    <a:pt x="186" y="179"/>
                    <a:pt x="191" y="186"/>
                    <a:pt x="193" y="195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201" y="217"/>
                    <a:pt x="206" y="217"/>
                    <a:pt x="209" y="216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6" y="112"/>
                    <a:pt x="200" y="112"/>
                    <a:pt x="198" y="115"/>
                  </a:cubicBezTo>
                  <a:cubicBezTo>
                    <a:pt x="193" y="135"/>
                    <a:pt x="193" y="135"/>
                    <a:pt x="193" y="135"/>
                  </a:cubicBezTo>
                  <a:cubicBezTo>
                    <a:pt x="190" y="148"/>
                    <a:pt x="186" y="151"/>
                    <a:pt x="181" y="153"/>
                  </a:cubicBezTo>
                  <a:cubicBezTo>
                    <a:pt x="175" y="155"/>
                    <a:pt x="159" y="156"/>
                    <a:pt x="138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89" y="156"/>
                    <a:pt x="87" y="156"/>
                    <a:pt x="87" y="142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17"/>
                    <a:pt x="87" y="16"/>
                    <a:pt x="102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54" y="16"/>
                    <a:pt x="171" y="16"/>
                    <a:pt x="182" y="19"/>
                  </a:cubicBezTo>
                  <a:cubicBezTo>
                    <a:pt x="207" y="26"/>
                    <a:pt x="213" y="44"/>
                    <a:pt x="217" y="66"/>
                  </a:cubicBezTo>
                  <a:cubicBezTo>
                    <a:pt x="221" y="69"/>
                    <a:pt x="228" y="68"/>
                    <a:pt x="229" y="65"/>
                  </a:cubicBezTo>
                  <a:cubicBezTo>
                    <a:pt x="228" y="46"/>
                    <a:pt x="228" y="23"/>
                    <a:pt x="228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963" y="1887"/>
              <a:ext cx="177" cy="185"/>
            </a:xfrm>
            <a:custGeom>
              <a:avLst/>
              <a:gdLst>
                <a:gd name="T0" fmla="*/ 322 w 325"/>
                <a:gd name="T1" fmla="*/ 328 h 338"/>
                <a:gd name="T2" fmla="*/ 287 w 325"/>
                <a:gd name="T3" fmla="*/ 314 h 338"/>
                <a:gd name="T4" fmla="*/ 186 w 325"/>
                <a:gd name="T5" fmla="*/ 180 h 338"/>
                <a:gd name="T6" fmla="*/ 183 w 325"/>
                <a:gd name="T7" fmla="*/ 168 h 338"/>
                <a:gd name="T8" fmla="*/ 246 w 325"/>
                <a:gd name="T9" fmla="*/ 84 h 338"/>
                <a:gd name="T10" fmla="*/ 204 w 325"/>
                <a:gd name="T11" fmla="*/ 13 h 338"/>
                <a:gd name="T12" fmla="*/ 169 w 325"/>
                <a:gd name="T13" fmla="*/ 2 h 338"/>
                <a:gd name="T14" fmla="*/ 157 w 325"/>
                <a:gd name="T15" fmla="*/ 0 h 338"/>
                <a:gd name="T16" fmla="*/ 144 w 325"/>
                <a:gd name="T17" fmla="*/ 0 h 338"/>
                <a:gd name="T18" fmla="*/ 55 w 325"/>
                <a:gd name="T19" fmla="*/ 0 h 338"/>
                <a:gd name="T20" fmla="*/ 38 w 325"/>
                <a:gd name="T21" fmla="*/ 0 h 338"/>
                <a:gd name="T22" fmla="*/ 8 w 325"/>
                <a:gd name="T23" fmla="*/ 2 h 338"/>
                <a:gd name="T24" fmla="*/ 7 w 325"/>
                <a:gd name="T25" fmla="*/ 15 h 338"/>
                <a:gd name="T26" fmla="*/ 23 w 325"/>
                <a:gd name="T27" fmla="*/ 17 h 338"/>
                <a:gd name="T28" fmla="*/ 45 w 325"/>
                <a:gd name="T29" fmla="*/ 76 h 338"/>
                <a:gd name="T30" fmla="*/ 45 w 325"/>
                <a:gd name="T31" fmla="*/ 257 h 338"/>
                <a:gd name="T32" fmla="*/ 15 w 325"/>
                <a:gd name="T33" fmla="*/ 320 h 338"/>
                <a:gd name="T34" fmla="*/ 3 w 325"/>
                <a:gd name="T35" fmla="*/ 321 h 338"/>
                <a:gd name="T36" fmla="*/ 2 w 325"/>
                <a:gd name="T37" fmla="*/ 332 h 338"/>
                <a:gd name="T38" fmla="*/ 128 w 325"/>
                <a:gd name="T39" fmla="*/ 332 h 338"/>
                <a:gd name="T40" fmla="*/ 128 w 325"/>
                <a:gd name="T41" fmla="*/ 321 h 338"/>
                <a:gd name="T42" fmla="*/ 117 w 325"/>
                <a:gd name="T43" fmla="*/ 320 h 338"/>
                <a:gd name="T44" fmla="*/ 87 w 325"/>
                <a:gd name="T45" fmla="*/ 257 h 338"/>
                <a:gd name="T46" fmla="*/ 87 w 325"/>
                <a:gd name="T47" fmla="*/ 193 h 338"/>
                <a:gd name="T48" fmla="*/ 110 w 325"/>
                <a:gd name="T49" fmla="*/ 182 h 338"/>
                <a:gd name="T50" fmla="*/ 146 w 325"/>
                <a:gd name="T51" fmla="*/ 198 h 338"/>
                <a:gd name="T52" fmla="*/ 196 w 325"/>
                <a:gd name="T53" fmla="*/ 275 h 338"/>
                <a:gd name="T54" fmla="*/ 300 w 325"/>
                <a:gd name="T55" fmla="*/ 338 h 338"/>
                <a:gd name="T56" fmla="*/ 322 w 325"/>
                <a:gd name="T57" fmla="*/ 335 h 338"/>
                <a:gd name="T58" fmla="*/ 322 w 325"/>
                <a:gd name="T59" fmla="*/ 328 h 338"/>
                <a:gd name="T60" fmla="*/ 175 w 325"/>
                <a:gd name="T61" fmla="*/ 154 h 338"/>
                <a:gd name="T62" fmla="*/ 123 w 325"/>
                <a:gd name="T63" fmla="*/ 167 h 338"/>
                <a:gd name="T64" fmla="*/ 88 w 325"/>
                <a:gd name="T65" fmla="*/ 165 h 338"/>
                <a:gd name="T66" fmla="*/ 87 w 325"/>
                <a:gd name="T67" fmla="*/ 148 h 338"/>
                <a:gd name="T68" fmla="*/ 87 w 325"/>
                <a:gd name="T69" fmla="*/ 30 h 338"/>
                <a:gd name="T70" fmla="*/ 120 w 325"/>
                <a:gd name="T71" fmla="*/ 14 h 338"/>
                <a:gd name="T72" fmla="*/ 200 w 325"/>
                <a:gd name="T73" fmla="*/ 92 h 338"/>
                <a:gd name="T74" fmla="*/ 175 w 325"/>
                <a:gd name="T75" fmla="*/ 1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338">
                  <a:moveTo>
                    <a:pt x="322" y="328"/>
                  </a:moveTo>
                  <a:cubicBezTo>
                    <a:pt x="308" y="327"/>
                    <a:pt x="295" y="322"/>
                    <a:pt x="287" y="314"/>
                  </a:cubicBezTo>
                  <a:cubicBezTo>
                    <a:pt x="253" y="286"/>
                    <a:pt x="226" y="245"/>
                    <a:pt x="186" y="180"/>
                  </a:cubicBezTo>
                  <a:cubicBezTo>
                    <a:pt x="183" y="176"/>
                    <a:pt x="181" y="171"/>
                    <a:pt x="183" y="168"/>
                  </a:cubicBezTo>
                  <a:cubicBezTo>
                    <a:pt x="208" y="158"/>
                    <a:pt x="246" y="132"/>
                    <a:pt x="246" y="84"/>
                  </a:cubicBezTo>
                  <a:cubicBezTo>
                    <a:pt x="246" y="49"/>
                    <a:pt x="228" y="26"/>
                    <a:pt x="204" y="13"/>
                  </a:cubicBezTo>
                  <a:cubicBezTo>
                    <a:pt x="194" y="8"/>
                    <a:pt x="182" y="4"/>
                    <a:pt x="169" y="2"/>
                  </a:cubicBezTo>
                  <a:cubicBezTo>
                    <a:pt x="168" y="2"/>
                    <a:pt x="162" y="1"/>
                    <a:pt x="157" y="0"/>
                  </a:cubicBezTo>
                  <a:cubicBezTo>
                    <a:pt x="156" y="0"/>
                    <a:pt x="149" y="0"/>
                    <a:pt x="14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9" y="0"/>
                    <a:pt x="40" y="0"/>
                    <a:pt x="38" y="0"/>
                  </a:cubicBezTo>
                  <a:cubicBezTo>
                    <a:pt x="27" y="1"/>
                    <a:pt x="17" y="2"/>
                    <a:pt x="8" y="2"/>
                  </a:cubicBezTo>
                  <a:cubicBezTo>
                    <a:pt x="4" y="4"/>
                    <a:pt x="4" y="12"/>
                    <a:pt x="7" y="1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44" y="20"/>
                    <a:pt x="45" y="28"/>
                    <a:pt x="45" y="76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5" y="310"/>
                    <a:pt x="44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28" y="332"/>
                    <a:pt x="128" y="332"/>
                    <a:pt x="128" y="332"/>
                  </a:cubicBezTo>
                  <a:cubicBezTo>
                    <a:pt x="130" y="329"/>
                    <a:pt x="130" y="323"/>
                    <a:pt x="128" y="321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88" y="316"/>
                    <a:pt x="87" y="310"/>
                    <a:pt x="87" y="257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7" y="183"/>
                    <a:pt x="88" y="182"/>
                    <a:pt x="110" y="182"/>
                  </a:cubicBezTo>
                  <a:cubicBezTo>
                    <a:pt x="131" y="182"/>
                    <a:pt x="139" y="187"/>
                    <a:pt x="146" y="198"/>
                  </a:cubicBezTo>
                  <a:cubicBezTo>
                    <a:pt x="162" y="221"/>
                    <a:pt x="183" y="256"/>
                    <a:pt x="196" y="275"/>
                  </a:cubicBezTo>
                  <a:cubicBezTo>
                    <a:pt x="231" y="325"/>
                    <a:pt x="257" y="338"/>
                    <a:pt x="300" y="338"/>
                  </a:cubicBezTo>
                  <a:cubicBezTo>
                    <a:pt x="310" y="338"/>
                    <a:pt x="318" y="337"/>
                    <a:pt x="322" y="335"/>
                  </a:cubicBezTo>
                  <a:cubicBezTo>
                    <a:pt x="325" y="333"/>
                    <a:pt x="324" y="329"/>
                    <a:pt x="322" y="328"/>
                  </a:cubicBezTo>
                  <a:close/>
                  <a:moveTo>
                    <a:pt x="175" y="154"/>
                  </a:moveTo>
                  <a:cubicBezTo>
                    <a:pt x="160" y="165"/>
                    <a:pt x="141" y="167"/>
                    <a:pt x="123" y="167"/>
                  </a:cubicBezTo>
                  <a:cubicBezTo>
                    <a:pt x="97" y="167"/>
                    <a:pt x="90" y="166"/>
                    <a:pt x="88" y="165"/>
                  </a:cubicBezTo>
                  <a:cubicBezTo>
                    <a:pt x="87" y="163"/>
                    <a:pt x="87" y="157"/>
                    <a:pt x="87" y="148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16"/>
                    <a:pt x="88" y="14"/>
                    <a:pt x="120" y="14"/>
                  </a:cubicBezTo>
                  <a:cubicBezTo>
                    <a:pt x="176" y="14"/>
                    <a:pt x="200" y="52"/>
                    <a:pt x="200" y="92"/>
                  </a:cubicBezTo>
                  <a:cubicBezTo>
                    <a:pt x="200" y="126"/>
                    <a:pt x="189" y="143"/>
                    <a:pt x="175" y="154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790" y="1887"/>
              <a:ext cx="150" cy="181"/>
            </a:xfrm>
            <a:custGeom>
              <a:avLst/>
              <a:gdLst>
                <a:gd name="T0" fmla="*/ 262 w 275"/>
                <a:gd name="T1" fmla="*/ 260 h 332"/>
                <a:gd name="T2" fmla="*/ 226 w 275"/>
                <a:gd name="T3" fmla="*/ 309 h 332"/>
                <a:gd name="T4" fmla="*/ 162 w 275"/>
                <a:gd name="T5" fmla="*/ 317 h 332"/>
                <a:gd name="T6" fmla="*/ 101 w 275"/>
                <a:gd name="T7" fmla="*/ 305 h 332"/>
                <a:gd name="T8" fmla="*/ 91 w 275"/>
                <a:gd name="T9" fmla="*/ 253 h 332"/>
                <a:gd name="T10" fmla="*/ 91 w 275"/>
                <a:gd name="T11" fmla="*/ 182 h 332"/>
                <a:gd name="T12" fmla="*/ 108 w 275"/>
                <a:gd name="T13" fmla="*/ 168 h 332"/>
                <a:gd name="T14" fmla="*/ 137 w 275"/>
                <a:gd name="T15" fmla="*/ 168 h 332"/>
                <a:gd name="T16" fmla="*/ 176 w 275"/>
                <a:gd name="T17" fmla="*/ 171 h 332"/>
                <a:gd name="T18" fmla="*/ 192 w 275"/>
                <a:gd name="T19" fmla="*/ 190 h 332"/>
                <a:gd name="T20" fmla="*/ 196 w 275"/>
                <a:gd name="T21" fmla="*/ 210 h 332"/>
                <a:gd name="T22" fmla="*/ 207 w 275"/>
                <a:gd name="T23" fmla="*/ 211 h 332"/>
                <a:gd name="T24" fmla="*/ 207 w 275"/>
                <a:gd name="T25" fmla="*/ 108 h 332"/>
                <a:gd name="T26" fmla="*/ 196 w 275"/>
                <a:gd name="T27" fmla="*/ 109 h 332"/>
                <a:gd name="T28" fmla="*/ 192 w 275"/>
                <a:gd name="T29" fmla="*/ 130 h 332"/>
                <a:gd name="T30" fmla="*/ 180 w 275"/>
                <a:gd name="T31" fmla="*/ 148 h 332"/>
                <a:gd name="T32" fmla="*/ 137 w 275"/>
                <a:gd name="T33" fmla="*/ 151 h 332"/>
                <a:gd name="T34" fmla="*/ 108 w 275"/>
                <a:gd name="T35" fmla="*/ 151 h 332"/>
                <a:gd name="T36" fmla="*/ 91 w 275"/>
                <a:gd name="T37" fmla="*/ 136 h 332"/>
                <a:gd name="T38" fmla="*/ 91 w 275"/>
                <a:gd name="T39" fmla="*/ 36 h 332"/>
                <a:gd name="T40" fmla="*/ 106 w 275"/>
                <a:gd name="T41" fmla="*/ 16 h 332"/>
                <a:gd name="T42" fmla="*/ 143 w 275"/>
                <a:gd name="T43" fmla="*/ 16 h 332"/>
                <a:gd name="T44" fmla="*/ 192 w 275"/>
                <a:gd name="T45" fmla="*/ 19 h 332"/>
                <a:gd name="T46" fmla="*/ 230 w 275"/>
                <a:gd name="T47" fmla="*/ 66 h 332"/>
                <a:gd name="T48" fmla="*/ 243 w 275"/>
                <a:gd name="T49" fmla="*/ 65 h 332"/>
                <a:gd name="T50" fmla="*/ 235 w 275"/>
                <a:gd name="T51" fmla="*/ 0 h 332"/>
                <a:gd name="T52" fmla="*/ 166 w 275"/>
                <a:gd name="T53" fmla="*/ 0 h 332"/>
                <a:gd name="T54" fmla="*/ 72 w 275"/>
                <a:gd name="T55" fmla="*/ 0 h 332"/>
                <a:gd name="T56" fmla="*/ 11 w 275"/>
                <a:gd name="T57" fmla="*/ 0 h 332"/>
                <a:gd name="T58" fmla="*/ 11 w 275"/>
                <a:gd name="T59" fmla="*/ 11 h 332"/>
                <a:gd name="T60" fmla="*/ 19 w 275"/>
                <a:gd name="T61" fmla="*/ 12 h 332"/>
                <a:gd name="T62" fmla="*/ 50 w 275"/>
                <a:gd name="T63" fmla="*/ 75 h 332"/>
                <a:gd name="T64" fmla="*/ 50 w 275"/>
                <a:gd name="T65" fmla="*/ 257 h 332"/>
                <a:gd name="T66" fmla="*/ 19 w 275"/>
                <a:gd name="T67" fmla="*/ 320 h 332"/>
                <a:gd name="T68" fmla="*/ 2 w 275"/>
                <a:gd name="T69" fmla="*/ 321 h 332"/>
                <a:gd name="T70" fmla="*/ 2 w 275"/>
                <a:gd name="T71" fmla="*/ 332 h 332"/>
                <a:gd name="T72" fmla="*/ 72 w 275"/>
                <a:gd name="T73" fmla="*/ 332 h 332"/>
                <a:gd name="T74" fmla="*/ 117 w 275"/>
                <a:gd name="T75" fmla="*/ 332 h 332"/>
                <a:gd name="T76" fmla="*/ 253 w 275"/>
                <a:gd name="T77" fmla="*/ 332 h 332"/>
                <a:gd name="T78" fmla="*/ 275 w 275"/>
                <a:gd name="T79" fmla="*/ 264 h 332"/>
                <a:gd name="T80" fmla="*/ 262 w 275"/>
                <a:gd name="T81" fmla="*/ 26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332">
                  <a:moveTo>
                    <a:pt x="262" y="260"/>
                  </a:moveTo>
                  <a:cubicBezTo>
                    <a:pt x="249" y="287"/>
                    <a:pt x="235" y="304"/>
                    <a:pt x="226" y="309"/>
                  </a:cubicBezTo>
                  <a:cubicBezTo>
                    <a:pt x="215" y="315"/>
                    <a:pt x="201" y="317"/>
                    <a:pt x="162" y="317"/>
                  </a:cubicBezTo>
                  <a:cubicBezTo>
                    <a:pt x="118" y="317"/>
                    <a:pt x="107" y="311"/>
                    <a:pt x="101" y="305"/>
                  </a:cubicBezTo>
                  <a:cubicBezTo>
                    <a:pt x="93" y="297"/>
                    <a:pt x="91" y="280"/>
                    <a:pt x="91" y="253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91" y="169"/>
                    <a:pt x="93" y="168"/>
                    <a:pt x="108" y="168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7" y="168"/>
                    <a:pt x="169" y="169"/>
                    <a:pt x="176" y="171"/>
                  </a:cubicBezTo>
                  <a:cubicBezTo>
                    <a:pt x="186" y="173"/>
                    <a:pt x="190" y="181"/>
                    <a:pt x="192" y="19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98" y="212"/>
                    <a:pt x="204" y="212"/>
                    <a:pt x="207" y="21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4" y="106"/>
                    <a:pt x="198" y="107"/>
                    <a:pt x="196" y="109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0" y="142"/>
                    <a:pt x="186" y="146"/>
                    <a:pt x="180" y="148"/>
                  </a:cubicBezTo>
                  <a:cubicBezTo>
                    <a:pt x="174" y="150"/>
                    <a:pt x="158" y="151"/>
                    <a:pt x="137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93" y="151"/>
                    <a:pt x="91" y="151"/>
                    <a:pt x="91" y="1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17"/>
                    <a:pt x="91" y="16"/>
                    <a:pt x="106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65" y="16"/>
                    <a:pt x="181" y="16"/>
                    <a:pt x="192" y="19"/>
                  </a:cubicBezTo>
                  <a:cubicBezTo>
                    <a:pt x="218" y="25"/>
                    <a:pt x="222" y="43"/>
                    <a:pt x="230" y="66"/>
                  </a:cubicBezTo>
                  <a:cubicBezTo>
                    <a:pt x="232" y="69"/>
                    <a:pt x="241" y="68"/>
                    <a:pt x="243" y="65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9" y="9"/>
                    <a:pt x="11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49" y="16"/>
                    <a:pt x="50" y="23"/>
                    <a:pt x="50" y="75"/>
                  </a:cubicBezTo>
                  <a:cubicBezTo>
                    <a:pt x="50" y="257"/>
                    <a:pt x="50" y="257"/>
                    <a:pt x="50" y="257"/>
                  </a:cubicBezTo>
                  <a:cubicBezTo>
                    <a:pt x="50" y="310"/>
                    <a:pt x="48" y="317"/>
                    <a:pt x="19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72" y="332"/>
                    <a:pt x="72" y="332"/>
                    <a:pt x="72" y="332"/>
                  </a:cubicBezTo>
                  <a:cubicBezTo>
                    <a:pt x="117" y="332"/>
                    <a:pt x="117" y="332"/>
                    <a:pt x="117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75" y="264"/>
                    <a:pt x="275" y="264"/>
                    <a:pt x="275" y="264"/>
                  </a:cubicBezTo>
                  <a:cubicBezTo>
                    <a:pt x="273" y="259"/>
                    <a:pt x="266" y="258"/>
                    <a:pt x="262" y="26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152" y="1883"/>
              <a:ext cx="109" cy="190"/>
            </a:xfrm>
            <a:custGeom>
              <a:avLst/>
              <a:gdLst>
                <a:gd name="T0" fmla="*/ 136 w 199"/>
                <a:gd name="T1" fmla="*/ 159 h 349"/>
                <a:gd name="T2" fmla="*/ 96 w 199"/>
                <a:gd name="T3" fmla="*/ 133 h 349"/>
                <a:gd name="T4" fmla="*/ 53 w 199"/>
                <a:gd name="T5" fmla="*/ 71 h 349"/>
                <a:gd name="T6" fmla="*/ 113 w 199"/>
                <a:gd name="T7" fmla="*/ 15 h 349"/>
                <a:gd name="T8" fmla="*/ 182 w 199"/>
                <a:gd name="T9" fmla="*/ 72 h 349"/>
                <a:gd name="T10" fmla="*/ 194 w 199"/>
                <a:gd name="T11" fmla="*/ 71 h 349"/>
                <a:gd name="T12" fmla="*/ 185 w 199"/>
                <a:gd name="T13" fmla="*/ 9 h 349"/>
                <a:gd name="T14" fmla="*/ 168 w 199"/>
                <a:gd name="T15" fmla="*/ 6 h 349"/>
                <a:gd name="T16" fmla="*/ 121 w 199"/>
                <a:gd name="T17" fmla="*/ 0 h 349"/>
                <a:gd name="T18" fmla="*/ 18 w 199"/>
                <a:gd name="T19" fmla="*/ 86 h 349"/>
                <a:gd name="T20" fmla="*/ 72 w 199"/>
                <a:gd name="T21" fmla="*/ 173 h 349"/>
                <a:gd name="T22" fmla="*/ 120 w 199"/>
                <a:gd name="T23" fmla="*/ 204 h 349"/>
                <a:gd name="T24" fmla="*/ 161 w 199"/>
                <a:gd name="T25" fmla="*/ 275 h 349"/>
                <a:gd name="T26" fmla="*/ 99 w 199"/>
                <a:gd name="T27" fmla="*/ 333 h 349"/>
                <a:gd name="T28" fmla="*/ 12 w 199"/>
                <a:gd name="T29" fmla="*/ 258 h 349"/>
                <a:gd name="T30" fmla="*/ 0 w 199"/>
                <a:gd name="T31" fmla="*/ 259 h 349"/>
                <a:gd name="T32" fmla="*/ 13 w 199"/>
                <a:gd name="T33" fmla="*/ 330 h 349"/>
                <a:gd name="T34" fmla="*/ 92 w 199"/>
                <a:gd name="T35" fmla="*/ 349 h 349"/>
                <a:gd name="T36" fmla="*/ 199 w 199"/>
                <a:gd name="T37" fmla="*/ 255 h 349"/>
                <a:gd name="T38" fmla="*/ 136 w 199"/>
                <a:gd name="T39" fmla="*/ 15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49">
                  <a:moveTo>
                    <a:pt x="136" y="159"/>
                  </a:moveTo>
                  <a:cubicBezTo>
                    <a:pt x="96" y="133"/>
                    <a:pt x="96" y="133"/>
                    <a:pt x="96" y="133"/>
                  </a:cubicBezTo>
                  <a:cubicBezTo>
                    <a:pt x="77" y="121"/>
                    <a:pt x="53" y="101"/>
                    <a:pt x="53" y="71"/>
                  </a:cubicBezTo>
                  <a:cubicBezTo>
                    <a:pt x="53" y="48"/>
                    <a:pt x="64" y="15"/>
                    <a:pt x="113" y="15"/>
                  </a:cubicBezTo>
                  <a:cubicBezTo>
                    <a:pt x="161" y="15"/>
                    <a:pt x="175" y="48"/>
                    <a:pt x="182" y="72"/>
                  </a:cubicBezTo>
                  <a:cubicBezTo>
                    <a:pt x="184" y="75"/>
                    <a:pt x="192" y="74"/>
                    <a:pt x="194" y="71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1" y="9"/>
                    <a:pt x="174" y="8"/>
                    <a:pt x="168" y="6"/>
                  </a:cubicBezTo>
                  <a:cubicBezTo>
                    <a:pt x="154" y="2"/>
                    <a:pt x="136" y="0"/>
                    <a:pt x="121" y="0"/>
                  </a:cubicBezTo>
                  <a:cubicBezTo>
                    <a:pt x="55" y="0"/>
                    <a:pt x="18" y="39"/>
                    <a:pt x="18" y="86"/>
                  </a:cubicBezTo>
                  <a:cubicBezTo>
                    <a:pt x="18" y="128"/>
                    <a:pt x="47" y="157"/>
                    <a:pt x="72" y="173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57" y="228"/>
                    <a:pt x="161" y="253"/>
                    <a:pt x="161" y="275"/>
                  </a:cubicBezTo>
                  <a:cubicBezTo>
                    <a:pt x="161" y="305"/>
                    <a:pt x="141" y="333"/>
                    <a:pt x="99" y="333"/>
                  </a:cubicBezTo>
                  <a:cubicBezTo>
                    <a:pt x="40" y="333"/>
                    <a:pt x="19" y="284"/>
                    <a:pt x="12" y="258"/>
                  </a:cubicBezTo>
                  <a:cubicBezTo>
                    <a:pt x="10" y="255"/>
                    <a:pt x="2" y="256"/>
                    <a:pt x="0" y="259"/>
                  </a:cubicBezTo>
                  <a:cubicBezTo>
                    <a:pt x="13" y="330"/>
                    <a:pt x="13" y="330"/>
                    <a:pt x="13" y="330"/>
                  </a:cubicBezTo>
                  <a:cubicBezTo>
                    <a:pt x="23" y="335"/>
                    <a:pt x="50" y="349"/>
                    <a:pt x="92" y="349"/>
                  </a:cubicBezTo>
                  <a:cubicBezTo>
                    <a:pt x="157" y="349"/>
                    <a:pt x="199" y="311"/>
                    <a:pt x="199" y="255"/>
                  </a:cubicBezTo>
                  <a:cubicBezTo>
                    <a:pt x="199" y="207"/>
                    <a:pt x="168" y="178"/>
                    <a:pt x="136" y="159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403" y="1887"/>
              <a:ext cx="175" cy="181"/>
            </a:xfrm>
            <a:custGeom>
              <a:avLst/>
              <a:gdLst>
                <a:gd name="T0" fmla="*/ 275 w 321"/>
                <a:gd name="T1" fmla="*/ 0 h 332"/>
                <a:gd name="T2" fmla="*/ 71 w 321"/>
                <a:gd name="T3" fmla="*/ 0 h 332"/>
                <a:gd name="T4" fmla="*/ 66 w 321"/>
                <a:gd name="T5" fmla="*/ 0 h 332"/>
                <a:gd name="T6" fmla="*/ 16 w 321"/>
                <a:gd name="T7" fmla="*/ 0 h 332"/>
                <a:gd name="T8" fmla="*/ 0 w 321"/>
                <a:gd name="T9" fmla="*/ 59 h 332"/>
                <a:gd name="T10" fmla="*/ 13 w 321"/>
                <a:gd name="T11" fmla="*/ 63 h 332"/>
                <a:gd name="T12" fmla="*/ 36 w 321"/>
                <a:gd name="T13" fmla="*/ 28 h 332"/>
                <a:gd name="T14" fmla="*/ 98 w 321"/>
                <a:gd name="T15" fmla="*/ 16 h 332"/>
                <a:gd name="T16" fmla="*/ 125 w 321"/>
                <a:gd name="T17" fmla="*/ 16 h 332"/>
                <a:gd name="T18" fmla="*/ 140 w 321"/>
                <a:gd name="T19" fmla="*/ 32 h 332"/>
                <a:gd name="T20" fmla="*/ 140 w 321"/>
                <a:gd name="T21" fmla="*/ 257 h 332"/>
                <a:gd name="T22" fmla="*/ 109 w 321"/>
                <a:gd name="T23" fmla="*/ 320 h 332"/>
                <a:gd name="T24" fmla="*/ 91 w 321"/>
                <a:gd name="T25" fmla="*/ 321 h 332"/>
                <a:gd name="T26" fmla="*/ 90 w 321"/>
                <a:gd name="T27" fmla="*/ 332 h 332"/>
                <a:gd name="T28" fmla="*/ 228 w 321"/>
                <a:gd name="T29" fmla="*/ 332 h 332"/>
                <a:gd name="T30" fmla="*/ 228 w 321"/>
                <a:gd name="T31" fmla="*/ 321 h 332"/>
                <a:gd name="T32" fmla="*/ 212 w 321"/>
                <a:gd name="T33" fmla="*/ 320 h 332"/>
                <a:gd name="T34" fmla="*/ 182 w 321"/>
                <a:gd name="T35" fmla="*/ 257 h 332"/>
                <a:gd name="T36" fmla="*/ 182 w 321"/>
                <a:gd name="T37" fmla="*/ 33 h 332"/>
                <a:gd name="T38" fmla="*/ 196 w 321"/>
                <a:gd name="T39" fmla="*/ 16 h 332"/>
                <a:gd name="T40" fmla="*/ 232 w 321"/>
                <a:gd name="T41" fmla="*/ 16 h 332"/>
                <a:gd name="T42" fmla="*/ 291 w 321"/>
                <a:gd name="T43" fmla="*/ 28 h 332"/>
                <a:gd name="T44" fmla="*/ 303 w 321"/>
                <a:gd name="T45" fmla="*/ 65 h 332"/>
                <a:gd name="T46" fmla="*/ 316 w 321"/>
                <a:gd name="T47" fmla="*/ 64 h 332"/>
                <a:gd name="T48" fmla="*/ 321 w 321"/>
                <a:gd name="T49" fmla="*/ 0 h 332"/>
                <a:gd name="T50" fmla="*/ 275 w 321"/>
                <a:gd name="T5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332">
                  <a:moveTo>
                    <a:pt x="275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63"/>
                    <a:pt x="9" y="66"/>
                    <a:pt x="13" y="63"/>
                  </a:cubicBezTo>
                  <a:cubicBezTo>
                    <a:pt x="18" y="50"/>
                    <a:pt x="23" y="39"/>
                    <a:pt x="36" y="28"/>
                  </a:cubicBezTo>
                  <a:cubicBezTo>
                    <a:pt x="48" y="17"/>
                    <a:pt x="76" y="16"/>
                    <a:pt x="98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40" y="16"/>
                    <a:pt x="140" y="16"/>
                    <a:pt x="140" y="32"/>
                  </a:cubicBezTo>
                  <a:cubicBezTo>
                    <a:pt x="140" y="257"/>
                    <a:pt x="140" y="257"/>
                    <a:pt x="140" y="257"/>
                  </a:cubicBezTo>
                  <a:cubicBezTo>
                    <a:pt x="140" y="310"/>
                    <a:pt x="138" y="317"/>
                    <a:pt x="109" y="320"/>
                  </a:cubicBezTo>
                  <a:cubicBezTo>
                    <a:pt x="91" y="321"/>
                    <a:pt x="91" y="321"/>
                    <a:pt x="91" y="321"/>
                  </a:cubicBezTo>
                  <a:cubicBezTo>
                    <a:pt x="88" y="323"/>
                    <a:pt x="88" y="329"/>
                    <a:pt x="90" y="332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30" y="329"/>
                    <a:pt x="231" y="323"/>
                    <a:pt x="228" y="321"/>
                  </a:cubicBezTo>
                  <a:cubicBezTo>
                    <a:pt x="212" y="320"/>
                    <a:pt x="212" y="320"/>
                    <a:pt x="212" y="320"/>
                  </a:cubicBezTo>
                  <a:cubicBezTo>
                    <a:pt x="183" y="317"/>
                    <a:pt x="182" y="310"/>
                    <a:pt x="182" y="257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16"/>
                    <a:pt x="181" y="16"/>
                    <a:pt x="196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60" y="16"/>
                    <a:pt x="279" y="20"/>
                    <a:pt x="291" y="28"/>
                  </a:cubicBezTo>
                  <a:cubicBezTo>
                    <a:pt x="298" y="34"/>
                    <a:pt x="302" y="52"/>
                    <a:pt x="303" y="65"/>
                  </a:cubicBezTo>
                  <a:cubicBezTo>
                    <a:pt x="306" y="68"/>
                    <a:pt x="314" y="68"/>
                    <a:pt x="316" y="64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540" y="2148"/>
              <a:ext cx="115" cy="267"/>
            </a:xfrm>
            <a:custGeom>
              <a:avLst/>
              <a:gdLst>
                <a:gd name="T0" fmla="*/ 21 w 211"/>
                <a:gd name="T1" fmla="*/ 468 h 490"/>
                <a:gd name="T2" fmla="*/ 5 w 211"/>
                <a:gd name="T3" fmla="*/ 471 h 490"/>
                <a:gd name="T4" fmla="*/ 4 w 211"/>
                <a:gd name="T5" fmla="*/ 490 h 490"/>
                <a:gd name="T6" fmla="*/ 207 w 211"/>
                <a:gd name="T7" fmla="*/ 490 h 490"/>
                <a:gd name="T8" fmla="*/ 206 w 211"/>
                <a:gd name="T9" fmla="*/ 471 h 490"/>
                <a:gd name="T10" fmla="*/ 190 w 211"/>
                <a:gd name="T11" fmla="*/ 468 h 490"/>
                <a:gd name="T12" fmla="*/ 148 w 211"/>
                <a:gd name="T13" fmla="*/ 383 h 490"/>
                <a:gd name="T14" fmla="*/ 148 w 211"/>
                <a:gd name="T15" fmla="*/ 107 h 490"/>
                <a:gd name="T16" fmla="*/ 190 w 211"/>
                <a:gd name="T17" fmla="*/ 22 h 490"/>
                <a:gd name="T18" fmla="*/ 206 w 211"/>
                <a:gd name="T19" fmla="*/ 20 h 490"/>
                <a:gd name="T20" fmla="*/ 207 w 211"/>
                <a:gd name="T21" fmla="*/ 0 h 490"/>
                <a:gd name="T22" fmla="*/ 4 w 211"/>
                <a:gd name="T23" fmla="*/ 0 h 490"/>
                <a:gd name="T24" fmla="*/ 5 w 211"/>
                <a:gd name="T25" fmla="*/ 20 h 490"/>
                <a:gd name="T26" fmla="*/ 21 w 211"/>
                <a:gd name="T27" fmla="*/ 22 h 490"/>
                <a:gd name="T28" fmla="*/ 62 w 211"/>
                <a:gd name="T29" fmla="*/ 107 h 490"/>
                <a:gd name="T30" fmla="*/ 62 w 211"/>
                <a:gd name="T31" fmla="*/ 383 h 490"/>
                <a:gd name="T32" fmla="*/ 21 w 211"/>
                <a:gd name="T33" fmla="*/ 46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490">
                  <a:moveTo>
                    <a:pt x="21" y="468"/>
                  </a:move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207" y="490"/>
                    <a:pt x="207" y="490"/>
                    <a:pt x="207" y="490"/>
                  </a:cubicBezTo>
                  <a:cubicBezTo>
                    <a:pt x="211" y="485"/>
                    <a:pt x="211" y="475"/>
                    <a:pt x="206" y="471"/>
                  </a:cubicBezTo>
                  <a:cubicBezTo>
                    <a:pt x="190" y="468"/>
                    <a:pt x="190" y="468"/>
                    <a:pt x="190" y="468"/>
                  </a:cubicBezTo>
                  <a:cubicBezTo>
                    <a:pt x="155" y="464"/>
                    <a:pt x="148" y="462"/>
                    <a:pt x="148" y="38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8" y="29"/>
                    <a:pt x="155" y="26"/>
                    <a:pt x="190" y="22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11" y="15"/>
                    <a:pt x="211" y="5"/>
                    <a:pt x="20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15"/>
                    <a:pt x="5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56" y="26"/>
                    <a:pt x="62" y="29"/>
                    <a:pt x="62" y="107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2" y="462"/>
                    <a:pt x="56" y="464"/>
                    <a:pt x="21" y="46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008" y="2148"/>
              <a:ext cx="263" cy="271"/>
            </a:xfrm>
            <a:custGeom>
              <a:avLst/>
              <a:gdLst>
                <a:gd name="T0" fmla="*/ 480 w 483"/>
                <a:gd name="T1" fmla="*/ 477 h 496"/>
                <a:gd name="T2" fmla="*/ 429 w 483"/>
                <a:gd name="T3" fmla="*/ 454 h 496"/>
                <a:gd name="T4" fmla="*/ 297 w 483"/>
                <a:gd name="T5" fmla="*/ 261 h 496"/>
                <a:gd name="T6" fmla="*/ 297 w 483"/>
                <a:gd name="T7" fmla="*/ 249 h 496"/>
                <a:gd name="T8" fmla="*/ 386 w 483"/>
                <a:gd name="T9" fmla="*/ 132 h 496"/>
                <a:gd name="T10" fmla="*/ 321 w 483"/>
                <a:gd name="T11" fmla="*/ 23 h 496"/>
                <a:gd name="T12" fmla="*/ 235 w 483"/>
                <a:gd name="T13" fmla="*/ 1 h 496"/>
                <a:gd name="T14" fmla="*/ 218 w 483"/>
                <a:gd name="T15" fmla="*/ 0 h 496"/>
                <a:gd name="T16" fmla="*/ 87 w 483"/>
                <a:gd name="T17" fmla="*/ 0 h 496"/>
                <a:gd name="T18" fmla="*/ 65 w 483"/>
                <a:gd name="T19" fmla="*/ 1 h 496"/>
                <a:gd name="T20" fmla="*/ 9 w 483"/>
                <a:gd name="T21" fmla="*/ 5 h 496"/>
                <a:gd name="T22" fmla="*/ 9 w 483"/>
                <a:gd name="T23" fmla="*/ 26 h 496"/>
                <a:gd name="T24" fmla="*/ 28 w 483"/>
                <a:gd name="T25" fmla="*/ 28 h 496"/>
                <a:gd name="T26" fmla="*/ 64 w 483"/>
                <a:gd name="T27" fmla="*/ 112 h 496"/>
                <a:gd name="T28" fmla="*/ 64 w 483"/>
                <a:gd name="T29" fmla="*/ 383 h 496"/>
                <a:gd name="T30" fmla="*/ 22 w 483"/>
                <a:gd name="T31" fmla="*/ 468 h 496"/>
                <a:gd name="T32" fmla="*/ 6 w 483"/>
                <a:gd name="T33" fmla="*/ 471 h 496"/>
                <a:gd name="T34" fmla="*/ 5 w 483"/>
                <a:gd name="T35" fmla="*/ 490 h 496"/>
                <a:gd name="T36" fmla="*/ 209 w 483"/>
                <a:gd name="T37" fmla="*/ 490 h 496"/>
                <a:gd name="T38" fmla="*/ 208 w 483"/>
                <a:gd name="T39" fmla="*/ 471 h 496"/>
                <a:gd name="T40" fmla="*/ 191 w 483"/>
                <a:gd name="T41" fmla="*/ 468 h 496"/>
                <a:gd name="T42" fmla="*/ 150 w 483"/>
                <a:gd name="T43" fmla="*/ 383 h 496"/>
                <a:gd name="T44" fmla="*/ 150 w 483"/>
                <a:gd name="T45" fmla="*/ 288 h 496"/>
                <a:gd name="T46" fmla="*/ 173 w 483"/>
                <a:gd name="T47" fmla="*/ 272 h 496"/>
                <a:gd name="T48" fmla="*/ 219 w 483"/>
                <a:gd name="T49" fmla="*/ 297 h 496"/>
                <a:gd name="T50" fmla="*/ 277 w 483"/>
                <a:gd name="T51" fmla="*/ 398 h 496"/>
                <a:gd name="T52" fmla="*/ 432 w 483"/>
                <a:gd name="T53" fmla="*/ 496 h 496"/>
                <a:gd name="T54" fmla="*/ 481 w 483"/>
                <a:gd name="T55" fmla="*/ 491 h 496"/>
                <a:gd name="T56" fmla="*/ 480 w 483"/>
                <a:gd name="T57" fmla="*/ 477 h 496"/>
                <a:gd name="T58" fmla="*/ 185 w 483"/>
                <a:gd name="T59" fmla="*/ 244 h 496"/>
                <a:gd name="T60" fmla="*/ 150 w 483"/>
                <a:gd name="T61" fmla="*/ 218 h 496"/>
                <a:gd name="T62" fmla="*/ 150 w 483"/>
                <a:gd name="T63" fmla="*/ 64 h 496"/>
                <a:gd name="T64" fmla="*/ 189 w 483"/>
                <a:gd name="T65" fmla="*/ 28 h 496"/>
                <a:gd name="T66" fmla="*/ 291 w 483"/>
                <a:gd name="T67" fmla="*/ 138 h 496"/>
                <a:gd name="T68" fmla="*/ 185 w 483"/>
                <a:gd name="T69" fmla="*/ 24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96">
                  <a:moveTo>
                    <a:pt x="480" y="477"/>
                  </a:moveTo>
                  <a:cubicBezTo>
                    <a:pt x="471" y="476"/>
                    <a:pt x="449" y="471"/>
                    <a:pt x="429" y="454"/>
                  </a:cubicBezTo>
                  <a:cubicBezTo>
                    <a:pt x="394" y="425"/>
                    <a:pt x="357" y="362"/>
                    <a:pt x="297" y="261"/>
                  </a:cubicBezTo>
                  <a:cubicBezTo>
                    <a:pt x="294" y="257"/>
                    <a:pt x="293" y="251"/>
                    <a:pt x="297" y="249"/>
                  </a:cubicBezTo>
                  <a:cubicBezTo>
                    <a:pt x="334" y="234"/>
                    <a:pt x="386" y="200"/>
                    <a:pt x="386" y="132"/>
                  </a:cubicBezTo>
                  <a:cubicBezTo>
                    <a:pt x="386" y="78"/>
                    <a:pt x="359" y="43"/>
                    <a:pt x="321" y="23"/>
                  </a:cubicBezTo>
                  <a:cubicBezTo>
                    <a:pt x="299" y="11"/>
                    <a:pt x="269" y="4"/>
                    <a:pt x="235" y="1"/>
                  </a:cubicBezTo>
                  <a:cubicBezTo>
                    <a:pt x="233" y="1"/>
                    <a:pt x="229" y="0"/>
                    <a:pt x="21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0"/>
                    <a:pt x="67" y="1"/>
                    <a:pt x="65" y="1"/>
                  </a:cubicBezTo>
                  <a:cubicBezTo>
                    <a:pt x="45" y="2"/>
                    <a:pt x="26" y="3"/>
                    <a:pt x="9" y="5"/>
                  </a:cubicBezTo>
                  <a:cubicBezTo>
                    <a:pt x="4" y="9"/>
                    <a:pt x="4" y="20"/>
                    <a:pt x="9" y="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63" y="32"/>
                    <a:pt x="64" y="40"/>
                    <a:pt x="64" y="112"/>
                  </a:cubicBezTo>
                  <a:cubicBezTo>
                    <a:pt x="64" y="383"/>
                    <a:pt x="64" y="383"/>
                    <a:pt x="64" y="383"/>
                  </a:cubicBezTo>
                  <a:cubicBezTo>
                    <a:pt x="64" y="462"/>
                    <a:pt x="57" y="464"/>
                    <a:pt x="22" y="468"/>
                  </a:cubicBezTo>
                  <a:cubicBezTo>
                    <a:pt x="6" y="471"/>
                    <a:pt x="6" y="471"/>
                    <a:pt x="6" y="471"/>
                  </a:cubicBezTo>
                  <a:cubicBezTo>
                    <a:pt x="0" y="475"/>
                    <a:pt x="1" y="485"/>
                    <a:pt x="5" y="490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12" y="485"/>
                    <a:pt x="212" y="475"/>
                    <a:pt x="208" y="471"/>
                  </a:cubicBezTo>
                  <a:cubicBezTo>
                    <a:pt x="191" y="468"/>
                    <a:pt x="191" y="468"/>
                    <a:pt x="191" y="468"/>
                  </a:cubicBezTo>
                  <a:cubicBezTo>
                    <a:pt x="156" y="464"/>
                    <a:pt x="150" y="462"/>
                    <a:pt x="150" y="383"/>
                  </a:cubicBezTo>
                  <a:cubicBezTo>
                    <a:pt x="150" y="288"/>
                    <a:pt x="150" y="288"/>
                    <a:pt x="150" y="288"/>
                  </a:cubicBezTo>
                  <a:cubicBezTo>
                    <a:pt x="150" y="273"/>
                    <a:pt x="150" y="272"/>
                    <a:pt x="173" y="272"/>
                  </a:cubicBezTo>
                  <a:cubicBezTo>
                    <a:pt x="197" y="272"/>
                    <a:pt x="205" y="275"/>
                    <a:pt x="219" y="297"/>
                  </a:cubicBezTo>
                  <a:cubicBezTo>
                    <a:pt x="236" y="326"/>
                    <a:pt x="257" y="367"/>
                    <a:pt x="277" y="398"/>
                  </a:cubicBezTo>
                  <a:cubicBezTo>
                    <a:pt x="323" y="467"/>
                    <a:pt x="361" y="496"/>
                    <a:pt x="432" y="496"/>
                  </a:cubicBezTo>
                  <a:cubicBezTo>
                    <a:pt x="458" y="496"/>
                    <a:pt x="472" y="494"/>
                    <a:pt x="481" y="491"/>
                  </a:cubicBezTo>
                  <a:cubicBezTo>
                    <a:pt x="483" y="488"/>
                    <a:pt x="483" y="480"/>
                    <a:pt x="480" y="477"/>
                  </a:cubicBezTo>
                  <a:close/>
                  <a:moveTo>
                    <a:pt x="185" y="244"/>
                  </a:moveTo>
                  <a:cubicBezTo>
                    <a:pt x="150" y="244"/>
                    <a:pt x="150" y="242"/>
                    <a:pt x="150" y="218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30"/>
                    <a:pt x="150" y="28"/>
                    <a:pt x="189" y="28"/>
                  </a:cubicBezTo>
                  <a:cubicBezTo>
                    <a:pt x="254" y="28"/>
                    <a:pt x="291" y="79"/>
                    <a:pt x="291" y="138"/>
                  </a:cubicBezTo>
                  <a:cubicBezTo>
                    <a:pt x="291" y="208"/>
                    <a:pt x="258" y="244"/>
                    <a:pt x="185" y="244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024" y="2148"/>
              <a:ext cx="217" cy="267"/>
            </a:xfrm>
            <a:custGeom>
              <a:avLst/>
              <a:gdLst>
                <a:gd name="T0" fmla="*/ 376 w 399"/>
                <a:gd name="T1" fmla="*/ 380 h 490"/>
                <a:gd name="T2" fmla="*/ 248 w 399"/>
                <a:gd name="T3" fmla="*/ 460 h 490"/>
                <a:gd name="T4" fmla="*/ 168 w 399"/>
                <a:gd name="T5" fmla="*/ 444 h 490"/>
                <a:gd name="T6" fmla="*/ 155 w 399"/>
                <a:gd name="T7" fmla="*/ 368 h 490"/>
                <a:gd name="T8" fmla="*/ 155 w 399"/>
                <a:gd name="T9" fmla="*/ 107 h 490"/>
                <a:gd name="T10" fmla="*/ 197 w 399"/>
                <a:gd name="T11" fmla="*/ 23 h 490"/>
                <a:gd name="T12" fmla="*/ 213 w 399"/>
                <a:gd name="T13" fmla="*/ 20 h 490"/>
                <a:gd name="T14" fmla="*/ 214 w 399"/>
                <a:gd name="T15" fmla="*/ 0 h 490"/>
                <a:gd name="T16" fmla="*/ 6 w 399"/>
                <a:gd name="T17" fmla="*/ 0 h 490"/>
                <a:gd name="T18" fmla="*/ 7 w 399"/>
                <a:gd name="T19" fmla="*/ 20 h 490"/>
                <a:gd name="T20" fmla="*/ 28 w 399"/>
                <a:gd name="T21" fmla="*/ 23 h 490"/>
                <a:gd name="T22" fmla="*/ 69 w 399"/>
                <a:gd name="T23" fmla="*/ 107 h 490"/>
                <a:gd name="T24" fmla="*/ 69 w 399"/>
                <a:gd name="T25" fmla="*/ 383 h 490"/>
                <a:gd name="T26" fmla="*/ 28 w 399"/>
                <a:gd name="T27" fmla="*/ 467 h 490"/>
                <a:gd name="T28" fmla="*/ 5 w 399"/>
                <a:gd name="T29" fmla="*/ 471 h 490"/>
                <a:gd name="T30" fmla="*/ 4 w 399"/>
                <a:gd name="T31" fmla="*/ 490 h 490"/>
                <a:gd name="T32" fmla="*/ 113 w 399"/>
                <a:gd name="T33" fmla="*/ 490 h 490"/>
                <a:gd name="T34" fmla="*/ 190 w 399"/>
                <a:gd name="T35" fmla="*/ 490 h 490"/>
                <a:gd name="T36" fmla="*/ 369 w 399"/>
                <a:gd name="T37" fmla="*/ 490 h 490"/>
                <a:gd name="T38" fmla="*/ 399 w 399"/>
                <a:gd name="T39" fmla="*/ 385 h 490"/>
                <a:gd name="T40" fmla="*/ 376 w 399"/>
                <a:gd name="T41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9" h="490">
                  <a:moveTo>
                    <a:pt x="376" y="380"/>
                  </a:moveTo>
                  <a:cubicBezTo>
                    <a:pt x="342" y="457"/>
                    <a:pt x="330" y="460"/>
                    <a:pt x="248" y="460"/>
                  </a:cubicBezTo>
                  <a:cubicBezTo>
                    <a:pt x="189" y="460"/>
                    <a:pt x="177" y="454"/>
                    <a:pt x="168" y="444"/>
                  </a:cubicBezTo>
                  <a:cubicBezTo>
                    <a:pt x="157" y="431"/>
                    <a:pt x="155" y="405"/>
                    <a:pt x="155" y="368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30"/>
                    <a:pt x="162" y="28"/>
                    <a:pt x="197" y="23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8" y="17"/>
                    <a:pt x="218" y="6"/>
                    <a:pt x="2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2" y="17"/>
                    <a:pt x="7" y="2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62" y="28"/>
                    <a:pt x="69" y="30"/>
                    <a:pt x="69" y="107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69" y="460"/>
                    <a:pt x="62" y="463"/>
                    <a:pt x="28" y="467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4"/>
                    <a:pt x="0" y="485"/>
                    <a:pt x="4" y="490"/>
                  </a:cubicBezTo>
                  <a:cubicBezTo>
                    <a:pt x="113" y="490"/>
                    <a:pt x="113" y="490"/>
                    <a:pt x="113" y="490"/>
                  </a:cubicBezTo>
                  <a:cubicBezTo>
                    <a:pt x="190" y="490"/>
                    <a:pt x="190" y="490"/>
                    <a:pt x="190" y="490"/>
                  </a:cubicBezTo>
                  <a:cubicBezTo>
                    <a:pt x="369" y="490"/>
                    <a:pt x="369" y="490"/>
                    <a:pt x="369" y="490"/>
                  </a:cubicBezTo>
                  <a:cubicBezTo>
                    <a:pt x="399" y="385"/>
                    <a:pt x="399" y="385"/>
                    <a:pt x="399" y="385"/>
                  </a:cubicBezTo>
                  <a:cubicBezTo>
                    <a:pt x="396" y="379"/>
                    <a:pt x="384" y="376"/>
                    <a:pt x="376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274" y="2148"/>
              <a:ext cx="227" cy="267"/>
            </a:xfrm>
            <a:custGeom>
              <a:avLst/>
              <a:gdLst>
                <a:gd name="T0" fmla="*/ 392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59 w 416"/>
                <a:gd name="T7" fmla="*/ 367 h 490"/>
                <a:gd name="T8" fmla="*/ 159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0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0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59 w 416"/>
                <a:gd name="T31" fmla="*/ 199 h 490"/>
                <a:gd name="T32" fmla="*/ 159 w 416"/>
                <a:gd name="T33" fmla="*/ 74 h 490"/>
                <a:gd name="T34" fmla="*/ 191 w 416"/>
                <a:gd name="T35" fmla="*/ 30 h 490"/>
                <a:gd name="T36" fmla="*/ 241 w 416"/>
                <a:gd name="T37" fmla="*/ 30 h 490"/>
                <a:gd name="T38" fmla="*/ 300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59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3 w 416"/>
                <a:gd name="T57" fmla="*/ 107 h 490"/>
                <a:gd name="T58" fmla="*/ 73 w 416"/>
                <a:gd name="T59" fmla="*/ 383 h 490"/>
                <a:gd name="T60" fmla="*/ 32 w 416"/>
                <a:gd name="T61" fmla="*/ 468 h 490"/>
                <a:gd name="T62" fmla="*/ 4 w 416"/>
                <a:gd name="T63" fmla="*/ 471 h 490"/>
                <a:gd name="T64" fmla="*/ 3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2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2" y="380"/>
                  </a:moveTo>
                  <a:cubicBezTo>
                    <a:pt x="366" y="440"/>
                    <a:pt x="350" y="462"/>
                    <a:pt x="256" y="460"/>
                  </a:cubicBezTo>
                  <a:cubicBezTo>
                    <a:pt x="193" y="460"/>
                    <a:pt x="181" y="454"/>
                    <a:pt x="172" y="444"/>
                  </a:cubicBezTo>
                  <a:cubicBezTo>
                    <a:pt x="161" y="431"/>
                    <a:pt x="159" y="405"/>
                    <a:pt x="159" y="367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9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7" y="253"/>
                    <a:pt x="290" y="254"/>
                    <a:pt x="295" y="285"/>
                  </a:cubicBezTo>
                  <a:cubicBezTo>
                    <a:pt x="300" y="315"/>
                    <a:pt x="300" y="315"/>
                    <a:pt x="300" y="315"/>
                  </a:cubicBezTo>
                  <a:cubicBezTo>
                    <a:pt x="305" y="319"/>
                    <a:pt x="316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6" y="156"/>
                    <a:pt x="305" y="157"/>
                    <a:pt x="300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7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59" y="218"/>
                    <a:pt x="159" y="199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32"/>
                    <a:pt x="159" y="30"/>
                    <a:pt x="19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0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5"/>
                    <a:pt x="15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3" y="29"/>
                    <a:pt x="73" y="107"/>
                  </a:cubicBezTo>
                  <a:cubicBezTo>
                    <a:pt x="73" y="383"/>
                    <a:pt x="73" y="383"/>
                    <a:pt x="73" y="383"/>
                  </a:cubicBezTo>
                  <a:cubicBezTo>
                    <a:pt x="73" y="462"/>
                    <a:pt x="67" y="464"/>
                    <a:pt x="32" y="468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0" y="475"/>
                    <a:pt x="0" y="485"/>
                    <a:pt x="3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2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698" y="2141"/>
              <a:ext cx="258" cy="281"/>
            </a:xfrm>
            <a:custGeom>
              <a:avLst/>
              <a:gdLst>
                <a:gd name="T0" fmla="*/ 438 w 473"/>
                <a:gd name="T1" fmla="*/ 488 h 514"/>
                <a:gd name="T2" fmla="*/ 473 w 473"/>
                <a:gd name="T3" fmla="*/ 377 h 514"/>
                <a:gd name="T4" fmla="*/ 451 w 473"/>
                <a:gd name="T5" fmla="*/ 374 h 514"/>
                <a:gd name="T6" fmla="*/ 296 w 473"/>
                <a:gd name="T7" fmla="*/ 484 h 514"/>
                <a:gd name="T8" fmla="*/ 101 w 473"/>
                <a:gd name="T9" fmla="*/ 249 h 514"/>
                <a:gd name="T10" fmla="*/ 290 w 473"/>
                <a:gd name="T11" fmla="*/ 30 h 514"/>
                <a:gd name="T12" fmla="*/ 434 w 473"/>
                <a:gd name="T13" fmla="*/ 138 h 514"/>
                <a:gd name="T14" fmla="*/ 458 w 473"/>
                <a:gd name="T15" fmla="*/ 137 h 514"/>
                <a:gd name="T16" fmla="*/ 448 w 473"/>
                <a:gd name="T17" fmla="*/ 21 h 514"/>
                <a:gd name="T18" fmla="*/ 427 w 473"/>
                <a:gd name="T19" fmla="*/ 17 h 514"/>
                <a:gd name="T20" fmla="*/ 299 w 473"/>
                <a:gd name="T21" fmla="*/ 0 h 514"/>
                <a:gd name="T22" fmla="*/ 94 w 473"/>
                <a:gd name="T23" fmla="*/ 64 h 514"/>
                <a:gd name="T24" fmla="*/ 0 w 473"/>
                <a:gd name="T25" fmla="*/ 260 h 514"/>
                <a:gd name="T26" fmla="*/ 106 w 473"/>
                <a:gd name="T27" fmla="*/ 464 h 514"/>
                <a:gd name="T28" fmla="*/ 296 w 473"/>
                <a:gd name="T29" fmla="*/ 514 h 514"/>
                <a:gd name="T30" fmla="*/ 397 w 473"/>
                <a:gd name="T31" fmla="*/ 500 h 514"/>
                <a:gd name="T32" fmla="*/ 438 w 473"/>
                <a:gd name="T33" fmla="*/ 48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3" h="514">
                  <a:moveTo>
                    <a:pt x="438" y="488"/>
                  </a:moveTo>
                  <a:cubicBezTo>
                    <a:pt x="473" y="377"/>
                    <a:pt x="473" y="377"/>
                    <a:pt x="473" y="377"/>
                  </a:cubicBezTo>
                  <a:cubicBezTo>
                    <a:pt x="469" y="370"/>
                    <a:pt x="457" y="367"/>
                    <a:pt x="451" y="374"/>
                  </a:cubicBezTo>
                  <a:cubicBezTo>
                    <a:pt x="430" y="422"/>
                    <a:pt x="389" y="484"/>
                    <a:pt x="296" y="484"/>
                  </a:cubicBezTo>
                  <a:cubicBezTo>
                    <a:pt x="200" y="484"/>
                    <a:pt x="101" y="407"/>
                    <a:pt x="101" y="249"/>
                  </a:cubicBezTo>
                  <a:cubicBezTo>
                    <a:pt x="101" y="97"/>
                    <a:pt x="196" y="30"/>
                    <a:pt x="290" y="30"/>
                  </a:cubicBezTo>
                  <a:cubicBezTo>
                    <a:pt x="388" y="30"/>
                    <a:pt x="422" y="92"/>
                    <a:pt x="434" y="138"/>
                  </a:cubicBezTo>
                  <a:cubicBezTo>
                    <a:pt x="439" y="144"/>
                    <a:pt x="453" y="143"/>
                    <a:pt x="458" y="137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41" y="20"/>
                    <a:pt x="436" y="19"/>
                    <a:pt x="427" y="17"/>
                  </a:cubicBezTo>
                  <a:cubicBezTo>
                    <a:pt x="392" y="8"/>
                    <a:pt x="341" y="0"/>
                    <a:pt x="299" y="0"/>
                  </a:cubicBezTo>
                  <a:cubicBezTo>
                    <a:pt x="224" y="0"/>
                    <a:pt x="149" y="22"/>
                    <a:pt x="94" y="64"/>
                  </a:cubicBezTo>
                  <a:cubicBezTo>
                    <a:pt x="39" y="106"/>
                    <a:pt x="0" y="173"/>
                    <a:pt x="0" y="260"/>
                  </a:cubicBezTo>
                  <a:cubicBezTo>
                    <a:pt x="0" y="357"/>
                    <a:pt x="46" y="425"/>
                    <a:pt x="106" y="464"/>
                  </a:cubicBezTo>
                  <a:cubicBezTo>
                    <a:pt x="159" y="499"/>
                    <a:pt x="222" y="514"/>
                    <a:pt x="296" y="514"/>
                  </a:cubicBezTo>
                  <a:cubicBezTo>
                    <a:pt x="334" y="514"/>
                    <a:pt x="374" y="506"/>
                    <a:pt x="397" y="500"/>
                  </a:cubicBezTo>
                  <a:cubicBezTo>
                    <a:pt x="400" y="499"/>
                    <a:pt x="436" y="489"/>
                    <a:pt x="438" y="48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990" y="2148"/>
              <a:ext cx="227" cy="267"/>
            </a:xfrm>
            <a:custGeom>
              <a:avLst/>
              <a:gdLst>
                <a:gd name="T0" fmla="*/ 393 w 417"/>
                <a:gd name="T1" fmla="*/ 380 h 490"/>
                <a:gd name="T2" fmla="*/ 256 w 417"/>
                <a:gd name="T3" fmla="*/ 460 h 490"/>
                <a:gd name="T4" fmla="*/ 173 w 417"/>
                <a:gd name="T5" fmla="*/ 444 h 490"/>
                <a:gd name="T6" fmla="*/ 160 w 417"/>
                <a:gd name="T7" fmla="*/ 367 h 490"/>
                <a:gd name="T8" fmla="*/ 160 w 417"/>
                <a:gd name="T9" fmla="*/ 273 h 490"/>
                <a:gd name="T10" fmla="*/ 178 w 417"/>
                <a:gd name="T11" fmla="*/ 253 h 490"/>
                <a:gd name="T12" fmla="*/ 213 w 417"/>
                <a:gd name="T13" fmla="*/ 253 h 490"/>
                <a:gd name="T14" fmla="*/ 296 w 417"/>
                <a:gd name="T15" fmla="*/ 285 h 490"/>
                <a:gd name="T16" fmla="*/ 301 w 417"/>
                <a:gd name="T17" fmla="*/ 315 h 490"/>
                <a:gd name="T18" fmla="*/ 322 w 417"/>
                <a:gd name="T19" fmla="*/ 316 h 490"/>
                <a:gd name="T20" fmla="*/ 322 w 417"/>
                <a:gd name="T21" fmla="*/ 160 h 490"/>
                <a:gd name="T22" fmla="*/ 301 w 417"/>
                <a:gd name="T23" fmla="*/ 161 h 490"/>
                <a:gd name="T24" fmla="*/ 296 w 417"/>
                <a:gd name="T25" fmla="*/ 187 h 490"/>
                <a:gd name="T26" fmla="*/ 213 w 417"/>
                <a:gd name="T27" fmla="*/ 219 h 490"/>
                <a:gd name="T28" fmla="*/ 178 w 417"/>
                <a:gd name="T29" fmla="*/ 219 h 490"/>
                <a:gd name="T30" fmla="*/ 160 w 417"/>
                <a:gd name="T31" fmla="*/ 199 h 490"/>
                <a:gd name="T32" fmla="*/ 160 w 417"/>
                <a:gd name="T33" fmla="*/ 74 h 490"/>
                <a:gd name="T34" fmla="*/ 192 w 417"/>
                <a:gd name="T35" fmla="*/ 30 h 490"/>
                <a:gd name="T36" fmla="*/ 242 w 417"/>
                <a:gd name="T37" fmla="*/ 30 h 490"/>
                <a:gd name="T38" fmla="*/ 301 w 417"/>
                <a:gd name="T39" fmla="*/ 37 h 490"/>
                <a:gd name="T40" fmla="*/ 348 w 417"/>
                <a:gd name="T41" fmla="*/ 104 h 490"/>
                <a:gd name="T42" fmla="*/ 371 w 417"/>
                <a:gd name="T43" fmla="*/ 101 h 490"/>
                <a:gd name="T44" fmla="*/ 360 w 417"/>
                <a:gd name="T45" fmla="*/ 0 h 490"/>
                <a:gd name="T46" fmla="*/ 259 w 417"/>
                <a:gd name="T47" fmla="*/ 0 h 490"/>
                <a:gd name="T48" fmla="*/ 118 w 417"/>
                <a:gd name="T49" fmla="*/ 0 h 490"/>
                <a:gd name="T50" fmla="*/ 20 w 417"/>
                <a:gd name="T51" fmla="*/ 0 h 490"/>
                <a:gd name="T52" fmla="*/ 21 w 417"/>
                <a:gd name="T53" fmla="*/ 20 h 490"/>
                <a:gd name="T54" fmla="*/ 32 w 417"/>
                <a:gd name="T55" fmla="*/ 21 h 490"/>
                <a:gd name="T56" fmla="*/ 74 w 417"/>
                <a:gd name="T57" fmla="*/ 107 h 490"/>
                <a:gd name="T58" fmla="*/ 74 w 417"/>
                <a:gd name="T59" fmla="*/ 383 h 490"/>
                <a:gd name="T60" fmla="*/ 32 w 417"/>
                <a:gd name="T61" fmla="*/ 468 h 490"/>
                <a:gd name="T62" fmla="*/ 5 w 417"/>
                <a:gd name="T63" fmla="*/ 471 h 490"/>
                <a:gd name="T64" fmla="*/ 4 w 417"/>
                <a:gd name="T65" fmla="*/ 490 h 490"/>
                <a:gd name="T66" fmla="*/ 118 w 417"/>
                <a:gd name="T67" fmla="*/ 490 h 490"/>
                <a:gd name="T68" fmla="*/ 202 w 417"/>
                <a:gd name="T69" fmla="*/ 490 h 490"/>
                <a:gd name="T70" fmla="*/ 387 w 417"/>
                <a:gd name="T71" fmla="*/ 490 h 490"/>
                <a:gd name="T72" fmla="*/ 417 w 417"/>
                <a:gd name="T73" fmla="*/ 385 h 490"/>
                <a:gd name="T74" fmla="*/ 393 w 417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7" h="490">
                  <a:moveTo>
                    <a:pt x="393" y="380"/>
                  </a:moveTo>
                  <a:cubicBezTo>
                    <a:pt x="367" y="440"/>
                    <a:pt x="351" y="462"/>
                    <a:pt x="256" y="460"/>
                  </a:cubicBezTo>
                  <a:cubicBezTo>
                    <a:pt x="194" y="460"/>
                    <a:pt x="181" y="454"/>
                    <a:pt x="173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1" y="253"/>
                    <a:pt x="178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1" y="254"/>
                    <a:pt x="296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6" y="187"/>
                    <a:pt x="296" y="187"/>
                    <a:pt x="296" y="187"/>
                  </a:cubicBezTo>
                  <a:cubicBezTo>
                    <a:pt x="291" y="218"/>
                    <a:pt x="278" y="219"/>
                    <a:pt x="213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61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62" y="30"/>
                    <a:pt x="284" y="32"/>
                    <a:pt x="301" y="37"/>
                  </a:cubicBezTo>
                  <a:cubicBezTo>
                    <a:pt x="325" y="43"/>
                    <a:pt x="336" y="61"/>
                    <a:pt x="348" y="104"/>
                  </a:cubicBezTo>
                  <a:cubicBezTo>
                    <a:pt x="354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5"/>
                    <a:pt x="16" y="15"/>
                    <a:pt x="21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1" y="475"/>
                    <a:pt x="0" y="485"/>
                    <a:pt x="4" y="490"/>
                  </a:cubicBezTo>
                  <a:cubicBezTo>
                    <a:pt x="118" y="490"/>
                    <a:pt x="118" y="490"/>
                    <a:pt x="118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7" y="490"/>
                    <a:pt x="387" y="490"/>
                    <a:pt x="387" y="490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412" y="377"/>
                    <a:pt x="400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256" y="2141"/>
              <a:ext cx="172" cy="281"/>
            </a:xfrm>
            <a:custGeom>
              <a:avLst/>
              <a:gdLst>
                <a:gd name="T0" fmla="*/ 214 w 316"/>
                <a:gd name="T1" fmla="*/ 223 h 514"/>
                <a:gd name="T2" fmla="*/ 168 w 316"/>
                <a:gd name="T3" fmla="*/ 199 h 514"/>
                <a:gd name="T4" fmla="*/ 98 w 316"/>
                <a:gd name="T5" fmla="*/ 108 h 514"/>
                <a:gd name="T6" fmla="*/ 182 w 316"/>
                <a:gd name="T7" fmla="*/ 30 h 514"/>
                <a:gd name="T8" fmla="*/ 282 w 316"/>
                <a:gd name="T9" fmla="*/ 118 h 514"/>
                <a:gd name="T10" fmla="*/ 306 w 316"/>
                <a:gd name="T11" fmla="*/ 116 h 514"/>
                <a:gd name="T12" fmla="*/ 290 w 316"/>
                <a:gd name="T13" fmla="*/ 16 h 514"/>
                <a:gd name="T14" fmla="*/ 188 w 316"/>
                <a:gd name="T15" fmla="*/ 0 h 514"/>
                <a:gd name="T16" fmla="*/ 25 w 316"/>
                <a:gd name="T17" fmla="*/ 136 h 514"/>
                <a:gd name="T18" fmla="*/ 130 w 316"/>
                <a:gd name="T19" fmla="*/ 279 h 514"/>
                <a:gd name="T20" fmla="*/ 162 w 316"/>
                <a:gd name="T21" fmla="*/ 297 h 514"/>
                <a:gd name="T22" fmla="*/ 237 w 316"/>
                <a:gd name="T23" fmla="*/ 405 h 514"/>
                <a:gd name="T24" fmla="*/ 149 w 316"/>
                <a:gd name="T25" fmla="*/ 484 h 514"/>
                <a:gd name="T26" fmla="*/ 23 w 316"/>
                <a:gd name="T27" fmla="*/ 367 h 514"/>
                <a:gd name="T28" fmla="*/ 0 w 316"/>
                <a:gd name="T29" fmla="*/ 370 h 514"/>
                <a:gd name="T30" fmla="*/ 22 w 316"/>
                <a:gd name="T31" fmla="*/ 483 h 514"/>
                <a:gd name="T32" fmla="*/ 144 w 316"/>
                <a:gd name="T33" fmla="*/ 514 h 514"/>
                <a:gd name="T34" fmla="*/ 316 w 316"/>
                <a:gd name="T35" fmla="*/ 369 h 514"/>
                <a:gd name="T36" fmla="*/ 214 w 316"/>
                <a:gd name="T37" fmla="*/ 22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514">
                  <a:moveTo>
                    <a:pt x="214" y="223"/>
                  </a:moveTo>
                  <a:cubicBezTo>
                    <a:pt x="168" y="199"/>
                    <a:pt x="168" y="199"/>
                    <a:pt x="168" y="199"/>
                  </a:cubicBezTo>
                  <a:cubicBezTo>
                    <a:pt x="119" y="173"/>
                    <a:pt x="98" y="139"/>
                    <a:pt x="98" y="108"/>
                  </a:cubicBezTo>
                  <a:cubicBezTo>
                    <a:pt x="98" y="69"/>
                    <a:pt x="122" y="30"/>
                    <a:pt x="182" y="30"/>
                  </a:cubicBezTo>
                  <a:cubicBezTo>
                    <a:pt x="245" y="30"/>
                    <a:pt x="271" y="80"/>
                    <a:pt x="282" y="118"/>
                  </a:cubicBezTo>
                  <a:cubicBezTo>
                    <a:pt x="288" y="124"/>
                    <a:pt x="302" y="123"/>
                    <a:pt x="306" y="11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55" y="9"/>
                    <a:pt x="227" y="0"/>
                    <a:pt x="188" y="0"/>
                  </a:cubicBezTo>
                  <a:cubicBezTo>
                    <a:pt x="80" y="0"/>
                    <a:pt x="25" y="63"/>
                    <a:pt x="25" y="136"/>
                  </a:cubicBezTo>
                  <a:cubicBezTo>
                    <a:pt x="25" y="203"/>
                    <a:pt x="74" y="248"/>
                    <a:pt x="130" y="279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217" y="328"/>
                    <a:pt x="237" y="362"/>
                    <a:pt x="237" y="405"/>
                  </a:cubicBezTo>
                  <a:cubicBezTo>
                    <a:pt x="237" y="450"/>
                    <a:pt x="205" y="484"/>
                    <a:pt x="149" y="484"/>
                  </a:cubicBezTo>
                  <a:cubicBezTo>
                    <a:pt x="76" y="484"/>
                    <a:pt x="36" y="405"/>
                    <a:pt x="23" y="367"/>
                  </a:cubicBezTo>
                  <a:cubicBezTo>
                    <a:pt x="17" y="362"/>
                    <a:pt x="4" y="362"/>
                    <a:pt x="0" y="370"/>
                  </a:cubicBezTo>
                  <a:cubicBezTo>
                    <a:pt x="22" y="483"/>
                    <a:pt x="22" y="483"/>
                    <a:pt x="22" y="483"/>
                  </a:cubicBezTo>
                  <a:cubicBezTo>
                    <a:pt x="37" y="492"/>
                    <a:pt x="76" y="514"/>
                    <a:pt x="144" y="514"/>
                  </a:cubicBezTo>
                  <a:cubicBezTo>
                    <a:pt x="251" y="514"/>
                    <a:pt x="316" y="454"/>
                    <a:pt x="316" y="369"/>
                  </a:cubicBezTo>
                  <a:cubicBezTo>
                    <a:pt x="316" y="294"/>
                    <a:pt x="263" y="248"/>
                    <a:pt x="214" y="223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463" y="2148"/>
              <a:ext cx="263" cy="267"/>
            </a:xfrm>
            <a:custGeom>
              <a:avLst/>
              <a:gdLst>
                <a:gd name="T0" fmla="*/ 412 w 483"/>
                <a:gd name="T1" fmla="*/ 0 h 490"/>
                <a:gd name="T2" fmla="*/ 109 w 483"/>
                <a:gd name="T3" fmla="*/ 0 h 490"/>
                <a:gd name="T4" fmla="*/ 25 w 483"/>
                <a:gd name="T5" fmla="*/ 0 h 490"/>
                <a:gd name="T6" fmla="*/ 0 w 483"/>
                <a:gd name="T7" fmla="*/ 93 h 490"/>
                <a:gd name="T8" fmla="*/ 24 w 483"/>
                <a:gd name="T9" fmla="*/ 98 h 490"/>
                <a:gd name="T10" fmla="*/ 139 w 483"/>
                <a:gd name="T11" fmla="*/ 30 h 490"/>
                <a:gd name="T12" fmla="*/ 181 w 483"/>
                <a:gd name="T13" fmla="*/ 30 h 490"/>
                <a:gd name="T14" fmla="*/ 201 w 483"/>
                <a:gd name="T15" fmla="*/ 63 h 490"/>
                <a:gd name="T16" fmla="*/ 201 w 483"/>
                <a:gd name="T17" fmla="*/ 383 h 490"/>
                <a:gd name="T18" fmla="*/ 159 w 483"/>
                <a:gd name="T19" fmla="*/ 467 h 490"/>
                <a:gd name="T20" fmla="*/ 128 w 483"/>
                <a:gd name="T21" fmla="*/ 471 h 490"/>
                <a:gd name="T22" fmla="*/ 127 w 483"/>
                <a:gd name="T23" fmla="*/ 490 h 490"/>
                <a:gd name="T24" fmla="*/ 356 w 483"/>
                <a:gd name="T25" fmla="*/ 490 h 490"/>
                <a:gd name="T26" fmla="*/ 355 w 483"/>
                <a:gd name="T27" fmla="*/ 471 h 490"/>
                <a:gd name="T28" fmla="*/ 328 w 483"/>
                <a:gd name="T29" fmla="*/ 468 h 490"/>
                <a:gd name="T30" fmla="*/ 287 w 483"/>
                <a:gd name="T31" fmla="*/ 383 h 490"/>
                <a:gd name="T32" fmla="*/ 287 w 483"/>
                <a:gd name="T33" fmla="*/ 63 h 490"/>
                <a:gd name="T34" fmla="*/ 307 w 483"/>
                <a:gd name="T35" fmla="*/ 30 h 490"/>
                <a:gd name="T36" fmla="*/ 349 w 483"/>
                <a:gd name="T37" fmla="*/ 30 h 490"/>
                <a:gd name="T38" fmla="*/ 452 w 483"/>
                <a:gd name="T39" fmla="*/ 102 h 490"/>
                <a:gd name="T40" fmla="*/ 475 w 483"/>
                <a:gd name="T41" fmla="*/ 100 h 490"/>
                <a:gd name="T42" fmla="*/ 483 w 483"/>
                <a:gd name="T43" fmla="*/ 0 h 490"/>
                <a:gd name="T44" fmla="*/ 412 w 483"/>
                <a:gd name="T4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490">
                  <a:moveTo>
                    <a:pt x="41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100"/>
                    <a:pt x="18" y="103"/>
                    <a:pt x="24" y="98"/>
                  </a:cubicBezTo>
                  <a:cubicBezTo>
                    <a:pt x="51" y="38"/>
                    <a:pt x="71" y="30"/>
                    <a:pt x="139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200" y="30"/>
                    <a:pt x="201" y="32"/>
                    <a:pt x="201" y="63"/>
                  </a:cubicBezTo>
                  <a:cubicBezTo>
                    <a:pt x="201" y="383"/>
                    <a:pt x="201" y="383"/>
                    <a:pt x="201" y="383"/>
                  </a:cubicBezTo>
                  <a:cubicBezTo>
                    <a:pt x="201" y="462"/>
                    <a:pt x="194" y="464"/>
                    <a:pt x="159" y="467"/>
                  </a:cubicBezTo>
                  <a:cubicBezTo>
                    <a:pt x="128" y="471"/>
                    <a:pt x="128" y="471"/>
                    <a:pt x="128" y="471"/>
                  </a:cubicBezTo>
                  <a:cubicBezTo>
                    <a:pt x="124" y="474"/>
                    <a:pt x="124" y="485"/>
                    <a:pt x="127" y="490"/>
                  </a:cubicBezTo>
                  <a:cubicBezTo>
                    <a:pt x="356" y="490"/>
                    <a:pt x="356" y="490"/>
                    <a:pt x="356" y="490"/>
                  </a:cubicBezTo>
                  <a:cubicBezTo>
                    <a:pt x="360" y="485"/>
                    <a:pt x="360" y="475"/>
                    <a:pt x="355" y="471"/>
                  </a:cubicBezTo>
                  <a:cubicBezTo>
                    <a:pt x="328" y="468"/>
                    <a:pt x="328" y="468"/>
                    <a:pt x="328" y="468"/>
                  </a:cubicBezTo>
                  <a:cubicBezTo>
                    <a:pt x="294" y="464"/>
                    <a:pt x="287" y="462"/>
                    <a:pt x="287" y="383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7" y="32"/>
                    <a:pt x="288" y="30"/>
                    <a:pt x="307" y="30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429" y="30"/>
                    <a:pt x="443" y="44"/>
                    <a:pt x="452" y="102"/>
                  </a:cubicBezTo>
                  <a:cubicBezTo>
                    <a:pt x="459" y="107"/>
                    <a:pt x="472" y="106"/>
                    <a:pt x="475" y="100"/>
                  </a:cubicBezTo>
                  <a:cubicBezTo>
                    <a:pt x="483" y="0"/>
                    <a:pt x="483" y="0"/>
                    <a:pt x="483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754" y="2148"/>
              <a:ext cx="227" cy="267"/>
            </a:xfrm>
            <a:custGeom>
              <a:avLst/>
              <a:gdLst>
                <a:gd name="T0" fmla="*/ 393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60 w 416"/>
                <a:gd name="T7" fmla="*/ 367 h 490"/>
                <a:gd name="T8" fmla="*/ 160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1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1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60 w 416"/>
                <a:gd name="T31" fmla="*/ 199 h 490"/>
                <a:gd name="T32" fmla="*/ 160 w 416"/>
                <a:gd name="T33" fmla="*/ 74 h 490"/>
                <a:gd name="T34" fmla="*/ 192 w 416"/>
                <a:gd name="T35" fmla="*/ 30 h 490"/>
                <a:gd name="T36" fmla="*/ 241 w 416"/>
                <a:gd name="T37" fmla="*/ 30 h 490"/>
                <a:gd name="T38" fmla="*/ 301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60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4 w 416"/>
                <a:gd name="T57" fmla="*/ 107 h 490"/>
                <a:gd name="T58" fmla="*/ 74 w 416"/>
                <a:gd name="T59" fmla="*/ 383 h 490"/>
                <a:gd name="T60" fmla="*/ 32 w 416"/>
                <a:gd name="T61" fmla="*/ 468 h 490"/>
                <a:gd name="T62" fmla="*/ 5 w 416"/>
                <a:gd name="T63" fmla="*/ 471 h 490"/>
                <a:gd name="T64" fmla="*/ 4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3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3" y="380"/>
                  </a:moveTo>
                  <a:cubicBezTo>
                    <a:pt x="367" y="440"/>
                    <a:pt x="350" y="462"/>
                    <a:pt x="256" y="460"/>
                  </a:cubicBezTo>
                  <a:cubicBezTo>
                    <a:pt x="194" y="460"/>
                    <a:pt x="181" y="454"/>
                    <a:pt x="172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0" y="254"/>
                    <a:pt x="295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8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1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5"/>
                    <a:pt x="16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515B7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8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8837 -0.078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3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6 L -0.24983 0.10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sp>
        <p:nvSpPr>
          <p:cNvPr id="8" name="Freeform 18"/>
          <p:cNvSpPr>
            <a:spLocks/>
          </p:cNvSpPr>
          <p:nvPr userDrawn="1"/>
        </p:nvSpPr>
        <p:spPr bwMode="auto">
          <a:xfrm>
            <a:off x="10320469" y="115942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8442489" y="298518"/>
            <a:ext cx="452985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 rot="10800000">
            <a:off x="5483217" y="452308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00191" y="312819"/>
            <a:ext cx="2349235" cy="50221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94959" y="2852936"/>
            <a:ext cx="5360423" cy="1028890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add subtitle 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20" y="1510049"/>
            <a:ext cx="5514480" cy="1270880"/>
          </a:xfrm>
        </p:spPr>
        <p:txBody>
          <a:bodyPr anchor="ctr"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28776"/>
            <a:ext cx="5471584" cy="47529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13.2H x 11.4W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2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  <p15:guide id="4" pos="340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183" y="2789639"/>
            <a:ext cx="10320000" cy="216024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260648"/>
            <a:ext cx="2869217" cy="575524"/>
          </a:xfrm>
          <a:prstGeom prst="rect">
            <a:avLst/>
          </a:prstGeom>
        </p:spPr>
      </p:pic>
      <p:sp>
        <p:nvSpPr>
          <p:cNvPr id="9" name="Freeform 18"/>
          <p:cNvSpPr>
            <a:spLocks/>
          </p:cNvSpPr>
          <p:nvPr userDrawn="1"/>
        </p:nvSpPr>
        <p:spPr bwMode="auto">
          <a:xfrm>
            <a:off x="10320469" y="1160133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8451057" y="295082"/>
            <a:ext cx="452985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2" name="Freeform 18"/>
          <p:cNvSpPr>
            <a:spLocks/>
          </p:cNvSpPr>
          <p:nvPr userDrawn="1"/>
        </p:nvSpPr>
        <p:spPr bwMode="auto">
          <a:xfrm rot="10800000">
            <a:off x="1" y="4523084"/>
            <a:ext cx="1871532" cy="2334917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515B70"/>
              </a:solidFill>
            </a:endParaRP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08759" y="309383"/>
            <a:ext cx="2349235" cy="50221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1713" y="1647673"/>
            <a:ext cx="10972800" cy="765175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204"/>
            <a:ext cx="10972800" cy="4790107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17233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12192000" cy="5338787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14.9 cm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204"/>
            <a:ext cx="6158475" cy="4646091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960096" y="1447204"/>
            <a:ext cx="5231904" cy="4646091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12.9 cm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56793"/>
            <a:ext cx="5386917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6193368" y="1556793"/>
            <a:ext cx="5389033" cy="4497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3103"/>
            <a:ext cx="5386917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286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93368" y="1463103"/>
            <a:ext cx="5389033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6193368" y="210286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5974" y="6381328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>
                <a:solidFill>
                  <a:srgbClr val="515B7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837" y="6371367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515B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192" y="1700811"/>
            <a:ext cx="3950229" cy="7651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192" y="2708920"/>
            <a:ext cx="3950229" cy="324036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7440149" cy="68580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19.1 cm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69" y="6409783"/>
            <a:ext cx="1632016" cy="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3"/>
            <a:ext cx="10972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78025"/>
            <a:ext cx="10972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381329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Frutiger 55 Roman" charset="0"/>
                <a:ea typeface="Frutiger 55 Roman" charset="0"/>
                <a:cs typeface="Frutiger 55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87779-E69B-7343-8F6F-422D6150DAE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0096" y="6381329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tabLst/>
              <a:defRPr sz="1000" b="0" i="0">
                <a:solidFill>
                  <a:schemeClr val="bg1">
                    <a:lumMod val="50000"/>
                  </a:schemeClr>
                </a:solidFill>
                <a:latin typeface="Frutiger 55 Roman" charset="0"/>
                <a:ea typeface="Frutiger 55 Roman" charset="0"/>
                <a:cs typeface="Frutiger 55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University of Leicester</a:t>
            </a:r>
          </a:p>
        </p:txBody>
      </p:sp>
    </p:spTree>
    <p:extLst>
      <p:ext uri="{BB962C8B-B14F-4D97-AF65-F5344CB8AC3E}">
        <p14:creationId xmlns:p14="http://schemas.microsoft.com/office/powerpoint/2010/main" val="56504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 cap="none" spc="0">
          <a:ln w="0"/>
          <a:solidFill>
            <a:schemeClr val="tx1"/>
          </a:solidFill>
          <a:effectLst/>
          <a:latin typeface="Frutiger 55 Roman" charset="0"/>
          <a:ea typeface="Frutiger 55 Roman" charset="0"/>
          <a:cs typeface="Frutiger 55 Roman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800" b="0" i="0">
          <a:solidFill>
            <a:schemeClr val="tx1"/>
          </a:solidFill>
          <a:latin typeface="Frutiger 55 Roman" charset="0"/>
          <a:ea typeface="Frutiger 55 Roman" charset="0"/>
          <a:cs typeface="Frutiger 55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79503"/>
            <a:ext cx="10972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78025"/>
            <a:ext cx="10972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2" y="6381329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87779-E69B-7343-8F6F-422D6150DAE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435" y="6381329"/>
            <a:ext cx="424484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University of Leicester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Department of Health Sciences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measurement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34" y="2432477"/>
            <a:ext cx="8244000" cy="3960166"/>
          </a:xfrm>
        </p:spPr>
      </p:pic>
    </p:spTree>
    <p:extLst>
      <p:ext uri="{BB962C8B-B14F-4D97-AF65-F5344CB8AC3E}">
        <p14:creationId xmlns:p14="http://schemas.microsoft.com/office/powerpoint/2010/main" val="22896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By the end of this lesson I will: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Be able to discuss </a:t>
            </a:r>
            <a:r>
              <a:rPr lang="en-GB" sz="3200" dirty="0" smtClean="0"/>
              <a:t>what </a:t>
            </a:r>
            <a:r>
              <a:rPr lang="en-GB" sz="3200" dirty="0" smtClean="0"/>
              <a:t>a health researcher does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Talk about the different ways we can measure health.</a:t>
            </a:r>
          </a:p>
          <a:p>
            <a:r>
              <a:rPr lang="en-GB" sz="3200" dirty="0"/>
              <a:t>Choose the correct unit </a:t>
            </a:r>
            <a:r>
              <a:rPr lang="en-GB" sz="3200" dirty="0" smtClean="0"/>
              <a:t>and accurately measure </a:t>
            </a:r>
            <a:r>
              <a:rPr lang="en-GB" sz="3200" dirty="0"/>
              <a:t>height </a:t>
            </a:r>
            <a:r>
              <a:rPr lang="en-GB" sz="3200" dirty="0" smtClean="0"/>
              <a:t>and </a:t>
            </a:r>
            <a:r>
              <a:rPr lang="en-GB" sz="3200" dirty="0"/>
              <a:t>weight.</a:t>
            </a:r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0419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health?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40" y="177800"/>
            <a:ext cx="2207260" cy="254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3" y="1684735"/>
            <a:ext cx="2568192" cy="264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39" y="1313855"/>
            <a:ext cx="2725751" cy="1529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25" y="4332685"/>
            <a:ext cx="2657475" cy="178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83" y="3381361"/>
            <a:ext cx="2252134" cy="1507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49" y="5227333"/>
            <a:ext cx="1734634" cy="115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53346"/>
            <a:ext cx="1357818" cy="957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77" y="1447800"/>
            <a:ext cx="1416093" cy="1420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72" y="3008710"/>
            <a:ext cx="2214045" cy="3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measure health?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36" y="672218"/>
            <a:ext cx="1975717" cy="255618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15" y="1482349"/>
            <a:ext cx="1441764" cy="1441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5" y="1667960"/>
            <a:ext cx="1554178" cy="116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12" y="4183579"/>
            <a:ext cx="1797977" cy="1194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50" y="3847724"/>
            <a:ext cx="2596414" cy="172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57188"/>
            <a:ext cx="1819748" cy="1819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5" y="1546685"/>
            <a:ext cx="1610008" cy="2146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05" y="4287436"/>
            <a:ext cx="2225616" cy="1461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14860"/>
          <a:stretch/>
        </p:blipFill>
        <p:spPr>
          <a:xfrm>
            <a:off x="5113647" y="1546685"/>
            <a:ext cx="1144712" cy="1794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98" y="3442265"/>
            <a:ext cx="2379113" cy="23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measure height and weight?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0990"/>
            <a:ext cx="10972800" cy="4790107"/>
          </a:xfrm>
        </p:spPr>
        <p:txBody>
          <a:bodyPr/>
          <a:lstStyle/>
          <a:p>
            <a:r>
              <a:rPr lang="en-GB" dirty="0" smtClean="0"/>
              <a:t>In reception you may have had your height and weight measured.</a:t>
            </a:r>
          </a:p>
          <a:p>
            <a:r>
              <a:rPr lang="en-GB" dirty="0" smtClean="0"/>
              <a:t>Measuring height and weight is a good way to know how you are growing. </a:t>
            </a:r>
          </a:p>
          <a:p>
            <a:r>
              <a:rPr lang="en-GB" dirty="0" smtClean="0"/>
              <a:t>You are going to pretend to be a health researcher and measure your height and weight today. </a:t>
            </a:r>
            <a:endParaRPr lang="en-GB" dirty="0"/>
          </a:p>
          <a:p>
            <a:r>
              <a:rPr lang="en-GB" dirty="0" smtClean="0"/>
              <a:t>What do you use to measure height or weight? </a:t>
            </a:r>
          </a:p>
          <a:p>
            <a:r>
              <a:rPr lang="en-GB" dirty="0" smtClean="0"/>
              <a:t>What units are the measurements in?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77" y="3127973"/>
            <a:ext cx="2760552" cy="276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7" y="4537145"/>
            <a:ext cx="1351380" cy="1351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18" y="4190786"/>
            <a:ext cx="2713022" cy="18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Activity: 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691" y="27068"/>
            <a:ext cx="4635373" cy="6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Extension: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people ate a healthy breakfast today? </a:t>
            </a:r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60990"/>
              </p:ext>
            </p:extLst>
          </p:nvPr>
        </p:nvGraphicFramePr>
        <p:xfrm>
          <a:off x="1416364" y="2267808"/>
          <a:ext cx="8696357" cy="37669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53996"/>
                <a:gridCol w="2936590"/>
                <a:gridCol w="2222083"/>
                <a:gridCol w="2183688"/>
              </a:tblGrid>
              <a:tr h="10548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Healthy Breakfast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Unhealthy Breakfast</a:t>
                      </a:r>
                    </a:p>
                    <a:p>
                      <a:pPr algn="ctr"/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Breakfast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54">
                <a:tc>
                  <a:txBody>
                    <a:bodyPr/>
                    <a:lstStyle/>
                    <a:p>
                      <a:r>
                        <a:rPr lang="en-GB" dirty="0" smtClean="0"/>
                        <a:t>Tally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54">
                <a:tc>
                  <a:txBody>
                    <a:bodyPr/>
                    <a:lstStyle/>
                    <a:p>
                      <a:r>
                        <a:rPr lang="en-GB" dirty="0" smtClean="0"/>
                        <a:t>Number: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67" y="2775965"/>
            <a:ext cx="646887" cy="415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35" y="2896232"/>
            <a:ext cx="953414" cy="370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84" y="2641773"/>
            <a:ext cx="766443" cy="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Today I have learnt: </a:t>
            </a:r>
            <a:endParaRPr lang="en-GB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W</a:t>
            </a:r>
            <a:r>
              <a:rPr lang="en-GB" sz="4000" dirty="0" smtClean="0"/>
              <a:t>hat </a:t>
            </a:r>
            <a:r>
              <a:rPr lang="en-GB" sz="4000" dirty="0"/>
              <a:t>a health researcher does.</a:t>
            </a:r>
          </a:p>
          <a:p>
            <a:r>
              <a:rPr lang="en-GB" sz="4000" dirty="0"/>
              <a:t>T</a:t>
            </a:r>
            <a:r>
              <a:rPr lang="en-GB" sz="4000" dirty="0" smtClean="0"/>
              <a:t>he </a:t>
            </a:r>
            <a:r>
              <a:rPr lang="en-GB" sz="4000" dirty="0"/>
              <a:t>different ways we can measure health.</a:t>
            </a:r>
          </a:p>
          <a:p>
            <a:r>
              <a:rPr lang="en-GB" sz="4000" dirty="0" smtClean="0"/>
              <a:t>How to accurately </a:t>
            </a:r>
            <a:r>
              <a:rPr lang="en-GB" sz="4000" dirty="0"/>
              <a:t>measure height and weight.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72" y="4327556"/>
            <a:ext cx="10375793" cy="14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titles">
      <a:dk1>
        <a:srgbClr val="515B70"/>
      </a:dk1>
      <a:lt1>
        <a:srgbClr val="FFFFFF"/>
      </a:lt1>
      <a:dk2>
        <a:srgbClr val="B9202F"/>
      </a:dk2>
      <a:lt2>
        <a:srgbClr val="CACBCA"/>
      </a:lt2>
      <a:accent1>
        <a:srgbClr val="EE3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706359"/>
      </a:accent6>
      <a:hlink>
        <a:srgbClr val="004E77"/>
      </a:hlink>
      <a:folHlink>
        <a:srgbClr val="C6C6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800" spc="300" dirty="0" smtClean="0">
            <a:solidFill>
              <a:srgbClr val="5D6770"/>
            </a:solidFill>
            <a:latin typeface="Adobe Caslon Pro" charset="0"/>
            <a:ea typeface="Adobe Caslon Pro" charset="0"/>
            <a:cs typeface="Adobe Caslon Pro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iversity of Leicester-PowerPoint template" id="{F2332A7F-44DA-4394-AB55-068D7FE8E2B3}" vid="{3CF681C1-AF77-4391-926A-1E26F23EC533}"/>
    </a:ext>
  </a:extLst>
</a:theme>
</file>

<file path=ppt/theme/theme2.xml><?xml version="1.0" encoding="utf-8"?>
<a:theme xmlns:a="http://schemas.openxmlformats.org/drawingml/2006/main" name="White Background">
  <a:themeElements>
    <a:clrScheme name="Custom 4">
      <a:dk1>
        <a:srgbClr val="515B70"/>
      </a:dk1>
      <a:lt1>
        <a:srgbClr val="FFFFFF"/>
      </a:lt1>
      <a:dk2>
        <a:srgbClr val="B9202F"/>
      </a:dk2>
      <a:lt2>
        <a:srgbClr val="CACBCA"/>
      </a:lt2>
      <a:accent1>
        <a:srgbClr val="B92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706359"/>
      </a:accent6>
      <a:hlink>
        <a:srgbClr val="004E77"/>
      </a:hlink>
      <a:folHlink>
        <a:srgbClr val="CACB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176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Caslon Pro</vt:lpstr>
      <vt:lpstr>Arial</vt:lpstr>
      <vt:lpstr>Calibri</vt:lpstr>
      <vt:lpstr>Frutiger 55 Roman</vt:lpstr>
      <vt:lpstr>Trebuchet MS</vt:lpstr>
      <vt:lpstr>Title slides</vt:lpstr>
      <vt:lpstr>White Background</vt:lpstr>
      <vt:lpstr>Health measurement</vt:lpstr>
      <vt:lpstr>By the end of this lesson I will: </vt:lpstr>
      <vt:lpstr>What is health?</vt:lpstr>
      <vt:lpstr>How can we measure health? </vt:lpstr>
      <vt:lpstr>Why measure height and weight?</vt:lpstr>
      <vt:lpstr>Activity:  </vt:lpstr>
      <vt:lpstr>Extension: </vt:lpstr>
      <vt:lpstr>Today I have learnt: 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measurement</dc:title>
  <dc:creator>Poore, Lyndsay C. (Dr.)</dc:creator>
  <cp:lastModifiedBy>Poore, Lyndsay C. (Dr.)</cp:lastModifiedBy>
  <cp:revision>10</cp:revision>
  <dcterms:created xsi:type="dcterms:W3CDTF">2018-01-25T15:43:32Z</dcterms:created>
  <dcterms:modified xsi:type="dcterms:W3CDTF">2018-01-31T11:16:09Z</dcterms:modified>
</cp:coreProperties>
</file>